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4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381" y="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3" name="PlaceHolder 1"/>
          <p:cNvSpPr>
            <a:spLocks noGrp="1" noRot="1" noChangeAspect="1"/>
          </p:cNvSpPr>
          <p:nvPr>
            <p:ph type="sldImg"/>
          </p:nvPr>
        </p:nvSpPr>
        <p:spPr>
          <a:xfrm>
            <a:off x="0" y="812520"/>
            <a:ext cx="0" cy="0"/>
          </a:xfrm>
          <a:prstGeom prst="rect">
            <a:avLst/>
          </a:prstGeom>
          <a:noFill/>
          <a:ln w="0">
            <a:noFill/>
          </a:ln>
        </p:spPr>
        <p:txBody>
          <a:bodyPr lIns="0" tIns="0" rIns="0" bIns="0" anchor="ctr">
            <a:noAutofit/>
          </a:bodyPr>
          <a:lstStyle/>
          <a:p>
            <a:pPr algn="ctr"/>
            <a:r>
              <a:rPr lang="de-DE" sz="4400" b="0" u="none" strike="noStrike">
                <a:solidFill>
                  <a:srgbClr val="000000"/>
                </a:solidFill>
                <a:effectLst/>
                <a:uFillTx/>
                <a:latin typeface="Calibri"/>
              </a:rPr>
              <a:t>Folie mittels Klicken verschieben</a:t>
            </a:r>
          </a:p>
        </p:txBody>
      </p:sp>
      <p:sp>
        <p:nvSpPr>
          <p:cNvPr id="74"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indent="0">
              <a:buNone/>
            </a:pPr>
            <a:r>
              <a:rPr lang="de-DE" sz="2000" b="0" u="none" strike="noStrike">
                <a:solidFill>
                  <a:srgbClr val="000000"/>
                </a:solidFill>
                <a:effectLst/>
                <a:uFillTx/>
                <a:latin typeface="Calibri"/>
              </a:rPr>
              <a:t>Format der Notizen mittels Klicken bearbeiten</a:t>
            </a:r>
          </a:p>
        </p:txBody>
      </p:sp>
      <p:sp>
        <p:nvSpPr>
          <p:cNvPr id="75"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pPr indent="0">
              <a:buNone/>
            </a:pPr>
            <a:r>
              <a:rPr lang="de-DE" sz="1400" b="0" u="none" strike="noStrike">
                <a:solidFill>
                  <a:srgbClr val="000000"/>
                </a:solidFill>
                <a:effectLst/>
                <a:uFillTx/>
                <a:latin typeface="Calibri"/>
              </a:rPr>
              <a:t>&lt;Kopfzeile&gt;</a:t>
            </a:r>
          </a:p>
        </p:txBody>
      </p:sp>
      <p:sp>
        <p:nvSpPr>
          <p:cNvPr id="76" name="PlaceHolder 4"/>
          <p:cNvSpPr>
            <a:spLocks noGrp="1"/>
          </p:cNvSpPr>
          <p:nvPr>
            <p:ph type="dt" idx="7"/>
          </p:nvPr>
        </p:nvSpPr>
        <p:spPr>
          <a:xfrm>
            <a:off x="4278960" y="0"/>
            <a:ext cx="3280680" cy="534240"/>
          </a:xfrm>
          <a:prstGeom prst="rect">
            <a:avLst/>
          </a:prstGeom>
          <a:noFill/>
          <a:ln w="0">
            <a:noFill/>
          </a:ln>
        </p:spPr>
        <p:txBody>
          <a:bodyPr lIns="0" tIns="0" rIns="0" bIns="0" anchor="t">
            <a:noAutofit/>
          </a:bodyPr>
          <a:lstStyle>
            <a:lvl1pPr indent="0" algn="r">
              <a:buNone/>
              <a:defRPr lang="de-DE" sz="1400" b="0" u="none" strike="noStrike">
                <a:solidFill>
                  <a:srgbClr val="000000"/>
                </a:solidFill>
                <a:effectLst/>
                <a:uFillTx/>
                <a:latin typeface="Calibri"/>
              </a:defRPr>
            </a:lvl1pPr>
          </a:lstStyle>
          <a:p>
            <a:pPr indent="0" algn="r">
              <a:buNone/>
            </a:pPr>
            <a:r>
              <a:rPr lang="de-DE" sz="1400" b="0" u="none" strike="noStrike">
                <a:solidFill>
                  <a:srgbClr val="000000"/>
                </a:solidFill>
                <a:effectLst/>
                <a:uFillTx/>
                <a:latin typeface="Calibri"/>
              </a:rPr>
              <a:t>&lt;Datum/Uhrzeit&gt;</a:t>
            </a:r>
          </a:p>
        </p:txBody>
      </p:sp>
      <p:sp>
        <p:nvSpPr>
          <p:cNvPr id="77" name="PlaceHolder 5"/>
          <p:cNvSpPr>
            <a:spLocks noGrp="1"/>
          </p:cNvSpPr>
          <p:nvPr>
            <p:ph type="ftr" idx="8"/>
          </p:nvPr>
        </p:nvSpPr>
        <p:spPr>
          <a:xfrm>
            <a:off x="0" y="10157400"/>
            <a:ext cx="3280680" cy="534240"/>
          </a:xfrm>
          <a:prstGeom prst="rect">
            <a:avLst/>
          </a:prstGeom>
          <a:noFill/>
          <a:ln w="0">
            <a:noFill/>
          </a:ln>
        </p:spPr>
        <p:txBody>
          <a:bodyPr lIns="0" tIns="0" rIns="0" bIns="0" anchor="b">
            <a:noAutofit/>
          </a:bodyPr>
          <a:lstStyle>
            <a:lvl1pPr indent="0">
              <a:buNone/>
              <a:defRPr lang="de-DE" sz="1400" b="0" u="none" strike="noStrike">
                <a:solidFill>
                  <a:srgbClr val="000000"/>
                </a:solidFill>
                <a:effectLst/>
                <a:uFillTx/>
                <a:latin typeface="Calibri"/>
              </a:defRPr>
            </a:lvl1pPr>
          </a:lstStyle>
          <a:p>
            <a:pPr indent="0">
              <a:buNone/>
            </a:pPr>
            <a:r>
              <a:rPr lang="de-DE" sz="1400" b="0" u="none" strike="noStrike">
                <a:solidFill>
                  <a:srgbClr val="000000"/>
                </a:solidFill>
                <a:effectLst/>
                <a:uFillTx/>
                <a:latin typeface="Calibri"/>
              </a:rPr>
              <a:t>&lt;Fußzeile&gt;</a:t>
            </a:r>
          </a:p>
        </p:txBody>
      </p:sp>
      <p:sp>
        <p:nvSpPr>
          <p:cNvPr id="78" name="PlaceHolder 6"/>
          <p:cNvSpPr>
            <a:spLocks noGrp="1"/>
          </p:cNvSpPr>
          <p:nvPr>
            <p:ph type="sldNum" idx="9"/>
          </p:nvPr>
        </p:nvSpPr>
        <p:spPr>
          <a:xfrm>
            <a:off x="4278960" y="10157400"/>
            <a:ext cx="3280680" cy="534240"/>
          </a:xfrm>
          <a:prstGeom prst="rect">
            <a:avLst/>
          </a:prstGeom>
          <a:noFill/>
          <a:ln w="0">
            <a:noFill/>
          </a:ln>
        </p:spPr>
        <p:txBody>
          <a:bodyPr lIns="0" tIns="0" rIns="0" bIns="0" anchor="b">
            <a:noAutofit/>
          </a:bodyPr>
          <a:lstStyle>
            <a:lvl1pPr indent="0" algn="r">
              <a:buNone/>
              <a:defRPr lang="de-DE" sz="1400" b="0" u="none" strike="noStrike">
                <a:solidFill>
                  <a:srgbClr val="000000"/>
                </a:solidFill>
                <a:effectLst/>
                <a:uFillTx/>
                <a:latin typeface="Calibri"/>
              </a:defRPr>
            </a:lvl1pPr>
          </a:lstStyle>
          <a:p>
            <a:pPr indent="0" algn="r">
              <a:buNone/>
            </a:pPr>
            <a:fld id="{71A9AA30-41BA-4139-8185-5E19EE5C4E80}" type="slidenum">
              <a:rPr lang="de-DE" sz="1400" b="0" u="none" strike="noStrike">
                <a:solidFill>
                  <a:srgbClr val="000000"/>
                </a:solidFill>
                <a:effectLst/>
                <a:uFillTx/>
                <a:latin typeface="Calibri"/>
              </a:rPr>
              <a:t>‹Nr.›</a:t>
            </a:fld>
            <a:endParaRPr lang="de-DE" sz="1400" b="0" u="none" strike="noStrike">
              <a:solidFill>
                <a:srgbClr val="000000"/>
              </a:solidFill>
              <a:effectLst/>
              <a:uFillTx/>
              <a:latin typeface="Calibri"/>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PlaceHolder 1"/>
          <p:cNvSpPr>
            <a:spLocks noGrp="1" noRot="1" noChangeAspect="1"/>
          </p:cNvSpPr>
          <p:nvPr>
            <p:ph type="sldImg"/>
          </p:nvPr>
        </p:nvSpPr>
        <p:spPr>
          <a:xfrm>
            <a:off x="685800" y="1143000"/>
            <a:ext cx="5486400" cy="3086100"/>
          </a:xfrm>
          <a:prstGeom prst="rect">
            <a:avLst/>
          </a:prstGeom>
          <a:ln w="0">
            <a:noFill/>
          </a:ln>
        </p:spPr>
      </p:sp>
      <p:sp>
        <p:nvSpPr>
          <p:cNvPr id="269"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indent="0">
              <a:buNone/>
            </a:pPr>
            <a:endParaRPr lang="de-DE" sz="1800" b="0" u="none" strike="noStrike">
              <a:solidFill>
                <a:srgbClr val="000000"/>
              </a:solidFill>
              <a:effectLst/>
              <a:uFillTx/>
              <a:latin typeface="Calibri"/>
            </a:endParaRPr>
          </a:p>
        </p:txBody>
      </p:sp>
      <p:sp>
        <p:nvSpPr>
          <p:cNvPr id="270" name="PlaceHolder 3"/>
          <p:cNvSpPr>
            <a:spLocks noGrp="1"/>
          </p:cNvSpPr>
          <p:nvPr>
            <p:ph type="sldNum" idx="10"/>
          </p:nvPr>
        </p:nvSpPr>
        <p:spPr>
          <a:xfrm>
            <a:off x="3884760" y="8685360"/>
            <a:ext cx="2971080" cy="45792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de-DE" sz="1200" b="0" u="none" strike="noStrike">
                <a:solidFill>
                  <a:srgbClr val="000000"/>
                </a:solidFill>
                <a:effectLst/>
                <a:uFillTx/>
                <a:latin typeface="Aptos"/>
                <a:ea typeface="+mn-ea"/>
              </a:defRPr>
            </a:lvl1pPr>
          </a:lstStyle>
          <a:p>
            <a:pPr indent="0" algn="r" defTabSz="914400">
              <a:lnSpc>
                <a:spcPct val="100000"/>
              </a:lnSpc>
              <a:buNone/>
              <a:tabLst>
                <a:tab pos="0" algn="l"/>
              </a:tabLst>
            </a:pPr>
            <a:fld id="{402DB887-FE96-4DB0-A084-5AB70B8344DE}" type="slidenum">
              <a:rPr lang="de-DE" sz="1200" b="0" u="none" strike="noStrike">
                <a:solidFill>
                  <a:srgbClr val="000000"/>
                </a:solidFill>
                <a:effectLst/>
                <a:uFillTx/>
                <a:latin typeface="Aptos"/>
                <a:ea typeface="+mn-ea"/>
              </a:rPr>
              <a:t>2</a:t>
            </a:fld>
            <a:endParaRPr lang="de-DE" sz="1200" b="0" u="none" strike="noStrike">
              <a:solidFill>
                <a:srgbClr val="000000"/>
              </a:solidFill>
              <a:effectLst/>
              <a:uFillTx/>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PlaceHolder 1"/>
          <p:cNvSpPr>
            <a:spLocks noGrp="1" noRot="1" noChangeAspect="1"/>
          </p:cNvSpPr>
          <p:nvPr>
            <p:ph type="sldImg"/>
          </p:nvPr>
        </p:nvSpPr>
        <p:spPr>
          <a:xfrm>
            <a:off x="685800" y="1143000"/>
            <a:ext cx="5486400" cy="3086100"/>
          </a:xfrm>
          <a:prstGeom prst="rect">
            <a:avLst/>
          </a:prstGeom>
          <a:ln w="0">
            <a:noFill/>
          </a:ln>
        </p:spPr>
      </p:sp>
      <p:sp>
        <p:nvSpPr>
          <p:cNvPr id="296"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indent="0" defTabSz="914400">
              <a:lnSpc>
                <a:spcPct val="100000"/>
              </a:lnSpc>
              <a:buNone/>
              <a:tabLst>
                <a:tab pos="0" algn="l"/>
              </a:tabLst>
            </a:pPr>
            <a:endParaRPr lang="de-DE" sz="1200" b="0" u="none" strike="noStrike" dirty="0">
              <a:solidFill>
                <a:srgbClr val="000000"/>
              </a:solidFill>
              <a:effectLst/>
              <a:uFillTx/>
              <a:latin typeface="Calibri"/>
            </a:endParaRPr>
          </a:p>
        </p:txBody>
      </p:sp>
      <p:sp>
        <p:nvSpPr>
          <p:cNvPr id="297" name="PlaceHolder 3"/>
          <p:cNvSpPr>
            <a:spLocks noGrp="1"/>
          </p:cNvSpPr>
          <p:nvPr>
            <p:ph type="sldNum" idx="19"/>
          </p:nvPr>
        </p:nvSpPr>
        <p:spPr>
          <a:xfrm>
            <a:off x="3884760" y="8685360"/>
            <a:ext cx="2971080" cy="457920"/>
          </a:xfrm>
          <a:prstGeom prst="rect">
            <a:avLst/>
          </a:prstGeom>
          <a:noFill/>
          <a:ln w="0">
            <a:noFill/>
          </a:ln>
        </p:spPr>
        <p:txBody>
          <a:bodyPr lIns="91440" tIns="45720" rIns="91440" bIns="45720" anchor="b">
            <a:noAutofit/>
          </a:bodyPr>
          <a:lstStyle>
            <a:lvl1pPr indent="0" algn="r">
              <a:lnSpc>
                <a:spcPct val="100000"/>
              </a:lnSpc>
              <a:buNone/>
              <a:tabLst>
                <a:tab pos="0" algn="l"/>
              </a:tabLst>
              <a:defRPr lang="de-DE" sz="1200" b="0" u="none" strike="noStrike">
                <a:solidFill>
                  <a:srgbClr val="000000"/>
                </a:solidFill>
                <a:effectLst/>
                <a:uFillTx/>
                <a:latin typeface="Calibri"/>
              </a:defRPr>
            </a:lvl1pPr>
          </a:lstStyle>
          <a:p>
            <a:pPr indent="0" algn="r">
              <a:lnSpc>
                <a:spcPct val="100000"/>
              </a:lnSpc>
              <a:buNone/>
              <a:tabLst>
                <a:tab pos="0" algn="l"/>
              </a:tabLst>
            </a:pPr>
            <a:fld id="{444E0C96-ABA8-4383-AB04-5F7B4CB0BB30}" type="slidenum">
              <a:rPr lang="de-DE" sz="1200" b="0" u="none" strike="noStrike">
                <a:solidFill>
                  <a:srgbClr val="000000"/>
                </a:solidFill>
                <a:effectLst/>
                <a:uFillTx/>
                <a:latin typeface="Calibri"/>
              </a:rPr>
              <a:t>11</a:t>
            </a:fld>
            <a:endParaRPr lang="de-DE" sz="1200" b="0" u="none" strike="noStrike">
              <a:solidFill>
                <a:srgbClr val="000000"/>
              </a:solidFill>
              <a:effectLst/>
              <a:uFillTx/>
              <a:latin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PlaceHolder 1"/>
          <p:cNvSpPr>
            <a:spLocks noGrp="1" noRot="1" noChangeAspect="1"/>
          </p:cNvSpPr>
          <p:nvPr>
            <p:ph type="sldImg"/>
          </p:nvPr>
        </p:nvSpPr>
        <p:spPr>
          <a:xfrm>
            <a:off x="685800" y="1143000"/>
            <a:ext cx="5486400" cy="3086100"/>
          </a:xfrm>
          <a:prstGeom prst="rect">
            <a:avLst/>
          </a:prstGeom>
          <a:ln w="0">
            <a:noFill/>
          </a:ln>
        </p:spPr>
      </p:sp>
      <p:sp>
        <p:nvSpPr>
          <p:cNvPr id="299"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indent="0">
              <a:buNone/>
            </a:pPr>
            <a:endParaRPr lang="de-DE" sz="1800" b="0" u="none" strike="noStrike">
              <a:solidFill>
                <a:srgbClr val="000000"/>
              </a:solidFill>
              <a:effectLst/>
              <a:uFillTx/>
              <a:latin typeface="Calibri"/>
            </a:endParaRPr>
          </a:p>
        </p:txBody>
      </p:sp>
      <p:sp>
        <p:nvSpPr>
          <p:cNvPr id="300" name="PlaceHolder 3"/>
          <p:cNvSpPr>
            <a:spLocks noGrp="1"/>
          </p:cNvSpPr>
          <p:nvPr>
            <p:ph type="sldNum" idx="20"/>
          </p:nvPr>
        </p:nvSpPr>
        <p:spPr>
          <a:xfrm>
            <a:off x="3884760" y="8685360"/>
            <a:ext cx="2971080" cy="45792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de-DE" sz="1200" b="0" u="none" strike="noStrike">
                <a:solidFill>
                  <a:srgbClr val="000000"/>
                </a:solidFill>
                <a:effectLst/>
                <a:uFillTx/>
                <a:latin typeface="Aptos"/>
                <a:ea typeface="+mn-ea"/>
              </a:defRPr>
            </a:lvl1pPr>
          </a:lstStyle>
          <a:p>
            <a:pPr indent="0" algn="r" defTabSz="914400">
              <a:lnSpc>
                <a:spcPct val="100000"/>
              </a:lnSpc>
              <a:buNone/>
              <a:tabLst>
                <a:tab pos="0" algn="l"/>
              </a:tabLst>
            </a:pPr>
            <a:fld id="{5595D92D-FC18-4A25-8A60-D8CEB35C2902}" type="slidenum">
              <a:rPr lang="de-DE" sz="1200" b="0" u="none" strike="noStrike">
                <a:solidFill>
                  <a:srgbClr val="000000"/>
                </a:solidFill>
                <a:effectLst/>
                <a:uFillTx/>
                <a:latin typeface="Aptos"/>
                <a:ea typeface="+mn-ea"/>
              </a:rPr>
              <a:t>13</a:t>
            </a:fld>
            <a:endParaRPr lang="de-DE" sz="1200" b="0" u="none" strike="noStrike">
              <a:solidFill>
                <a:srgbClr val="000000"/>
              </a:solidFill>
              <a:effectLst/>
              <a:uFillTx/>
              <a:latin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PlaceHolder 1"/>
          <p:cNvSpPr>
            <a:spLocks noGrp="1" noRot="1" noChangeAspect="1"/>
          </p:cNvSpPr>
          <p:nvPr>
            <p:ph type="sldImg"/>
          </p:nvPr>
        </p:nvSpPr>
        <p:spPr>
          <a:xfrm>
            <a:off x="685800" y="1143000"/>
            <a:ext cx="5485680" cy="3085560"/>
          </a:xfrm>
          <a:prstGeom prst="rect">
            <a:avLst/>
          </a:prstGeom>
          <a:ln w="0">
            <a:noFill/>
          </a:ln>
        </p:spPr>
      </p:sp>
      <p:sp>
        <p:nvSpPr>
          <p:cNvPr id="302"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indent="0">
              <a:buNone/>
            </a:pPr>
            <a:endParaRPr lang="de-DE" sz="1800" b="0" u="none" strike="noStrike">
              <a:solidFill>
                <a:srgbClr val="000000"/>
              </a:solidFill>
              <a:effectLst/>
              <a:uFillTx/>
              <a:latin typeface="Calibri"/>
            </a:endParaRPr>
          </a:p>
        </p:txBody>
      </p:sp>
      <p:sp>
        <p:nvSpPr>
          <p:cNvPr id="303" name="PlaceHolder 3"/>
          <p:cNvSpPr>
            <a:spLocks noGrp="1"/>
          </p:cNvSpPr>
          <p:nvPr>
            <p:ph type="sldNum" idx="21"/>
          </p:nvPr>
        </p:nvSpPr>
        <p:spPr>
          <a:xfrm>
            <a:off x="3884760" y="8685360"/>
            <a:ext cx="2971080" cy="45792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de-DE" sz="1200" b="0" u="none" strike="noStrike">
                <a:solidFill>
                  <a:srgbClr val="000000"/>
                </a:solidFill>
                <a:effectLst/>
                <a:uFillTx/>
                <a:latin typeface="Aptos"/>
                <a:ea typeface="+mn-ea"/>
              </a:defRPr>
            </a:lvl1pPr>
          </a:lstStyle>
          <a:p>
            <a:pPr indent="0" algn="r" defTabSz="914400">
              <a:lnSpc>
                <a:spcPct val="100000"/>
              </a:lnSpc>
              <a:buNone/>
              <a:tabLst>
                <a:tab pos="0" algn="l"/>
              </a:tabLst>
            </a:pPr>
            <a:fld id="{5DECF5E3-FEB5-4252-B448-ABF88F12E8C5}" type="slidenum">
              <a:rPr lang="de-DE" sz="1200" b="0" u="none" strike="noStrike">
                <a:solidFill>
                  <a:srgbClr val="000000"/>
                </a:solidFill>
                <a:effectLst/>
                <a:uFillTx/>
                <a:latin typeface="Aptos"/>
                <a:ea typeface="+mn-ea"/>
              </a:rPr>
              <a:t>14</a:t>
            </a:fld>
            <a:endParaRPr lang="de-DE" sz="1200" b="0" u="none" strike="noStrike">
              <a:solidFill>
                <a:srgbClr val="000000"/>
              </a:solidFill>
              <a:effectLst/>
              <a:uFillTx/>
              <a:latin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PlaceHolder 1"/>
          <p:cNvSpPr>
            <a:spLocks noGrp="1" noRot="1" noChangeAspect="1"/>
          </p:cNvSpPr>
          <p:nvPr>
            <p:ph type="sldImg"/>
          </p:nvPr>
        </p:nvSpPr>
        <p:spPr>
          <a:xfrm>
            <a:off x="685800" y="1143000"/>
            <a:ext cx="5486400" cy="3086100"/>
          </a:xfrm>
          <a:prstGeom prst="rect">
            <a:avLst/>
          </a:prstGeom>
          <a:ln w="0">
            <a:noFill/>
          </a:ln>
        </p:spPr>
      </p:sp>
      <p:sp>
        <p:nvSpPr>
          <p:cNvPr id="305"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indent="0">
              <a:lnSpc>
                <a:spcPct val="100000"/>
              </a:lnSpc>
              <a:buNone/>
              <a:tabLst>
                <a:tab pos="0" algn="l"/>
              </a:tabLst>
            </a:pPr>
            <a:endParaRPr lang="de-DE" sz="2000" b="0" u="none" strike="noStrike" dirty="0">
              <a:solidFill>
                <a:srgbClr val="000000"/>
              </a:solidFill>
              <a:effectLst/>
              <a:uFillTx/>
              <a:latin typeface="Calibri"/>
            </a:endParaRPr>
          </a:p>
        </p:txBody>
      </p:sp>
      <p:sp>
        <p:nvSpPr>
          <p:cNvPr id="306" name="PlaceHolder 3"/>
          <p:cNvSpPr>
            <a:spLocks noGrp="1"/>
          </p:cNvSpPr>
          <p:nvPr>
            <p:ph type="sldNum" idx="22"/>
          </p:nvPr>
        </p:nvSpPr>
        <p:spPr>
          <a:xfrm>
            <a:off x="3884760" y="8685360"/>
            <a:ext cx="2971080" cy="45792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de-DE" sz="1200" b="0" u="none" strike="noStrike">
                <a:solidFill>
                  <a:srgbClr val="000000"/>
                </a:solidFill>
                <a:effectLst/>
                <a:uFillTx/>
                <a:latin typeface="Aptos"/>
                <a:ea typeface="+mn-ea"/>
              </a:defRPr>
            </a:lvl1pPr>
          </a:lstStyle>
          <a:p>
            <a:pPr indent="0" algn="r" defTabSz="914400">
              <a:lnSpc>
                <a:spcPct val="100000"/>
              </a:lnSpc>
              <a:buNone/>
              <a:tabLst>
                <a:tab pos="0" algn="l"/>
              </a:tabLst>
            </a:pPr>
            <a:fld id="{C29DD134-6662-4DF6-B6C6-9EA398C51513}" type="slidenum">
              <a:rPr lang="de-DE" sz="1200" b="0" u="none" strike="noStrike">
                <a:solidFill>
                  <a:srgbClr val="000000"/>
                </a:solidFill>
                <a:effectLst/>
                <a:uFillTx/>
                <a:latin typeface="Aptos"/>
                <a:ea typeface="+mn-ea"/>
              </a:rPr>
              <a:t>15</a:t>
            </a:fld>
            <a:endParaRPr lang="de-DE" sz="1200" b="0" u="none" strike="noStrike">
              <a:solidFill>
                <a:srgbClr val="000000"/>
              </a:solidFill>
              <a:effectLst/>
              <a:uFillTx/>
              <a:latin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PlaceHolder 1"/>
          <p:cNvSpPr>
            <a:spLocks noGrp="1" noRot="1" noChangeAspect="1"/>
          </p:cNvSpPr>
          <p:nvPr>
            <p:ph type="sldImg"/>
          </p:nvPr>
        </p:nvSpPr>
        <p:spPr>
          <a:xfrm>
            <a:off x="685800" y="1143000"/>
            <a:ext cx="5485680" cy="3085560"/>
          </a:xfrm>
          <a:prstGeom prst="rect">
            <a:avLst/>
          </a:prstGeom>
          <a:ln w="0">
            <a:noFill/>
          </a:ln>
        </p:spPr>
      </p:sp>
      <p:sp>
        <p:nvSpPr>
          <p:cNvPr id="308"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indent="0">
              <a:buNone/>
            </a:pPr>
            <a:endParaRPr lang="de-DE" sz="1800" b="0" u="none" strike="noStrike">
              <a:solidFill>
                <a:srgbClr val="000000"/>
              </a:solidFill>
              <a:effectLst/>
              <a:uFillTx/>
              <a:latin typeface="Calibri"/>
            </a:endParaRPr>
          </a:p>
        </p:txBody>
      </p:sp>
      <p:sp>
        <p:nvSpPr>
          <p:cNvPr id="309" name="PlaceHolder 3"/>
          <p:cNvSpPr>
            <a:spLocks noGrp="1"/>
          </p:cNvSpPr>
          <p:nvPr>
            <p:ph type="sldNum" idx="23"/>
          </p:nvPr>
        </p:nvSpPr>
        <p:spPr>
          <a:xfrm>
            <a:off x="3884760" y="8685360"/>
            <a:ext cx="2971080" cy="45792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de-DE" sz="1200" b="0" u="none" strike="noStrike">
                <a:solidFill>
                  <a:srgbClr val="000000"/>
                </a:solidFill>
                <a:effectLst/>
                <a:uFillTx/>
                <a:latin typeface="Aptos"/>
                <a:ea typeface="+mn-ea"/>
              </a:defRPr>
            </a:lvl1pPr>
          </a:lstStyle>
          <a:p>
            <a:pPr indent="0" algn="r" defTabSz="914400">
              <a:lnSpc>
                <a:spcPct val="100000"/>
              </a:lnSpc>
              <a:buNone/>
              <a:tabLst>
                <a:tab pos="0" algn="l"/>
              </a:tabLst>
            </a:pPr>
            <a:fld id="{32A0B813-E3C0-45FB-9038-0630731D7D8B}" type="slidenum">
              <a:rPr lang="de-DE" sz="1200" b="0" u="none" strike="noStrike">
                <a:solidFill>
                  <a:srgbClr val="000000"/>
                </a:solidFill>
                <a:effectLst/>
                <a:uFillTx/>
                <a:latin typeface="Aptos"/>
                <a:ea typeface="+mn-ea"/>
              </a:rPr>
              <a:t>16</a:t>
            </a:fld>
            <a:endParaRPr lang="de-DE" sz="1200" b="0" u="none" strike="noStrike">
              <a:solidFill>
                <a:srgbClr val="000000"/>
              </a:solidFill>
              <a:effectLst/>
              <a:uFillTx/>
              <a:latin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PlaceHolder 1"/>
          <p:cNvSpPr>
            <a:spLocks noGrp="1" noRot="1" noChangeAspect="1"/>
          </p:cNvSpPr>
          <p:nvPr>
            <p:ph type="sldImg"/>
          </p:nvPr>
        </p:nvSpPr>
        <p:spPr>
          <a:xfrm>
            <a:off x="685800" y="1143000"/>
            <a:ext cx="5485680" cy="3085560"/>
          </a:xfrm>
          <a:prstGeom prst="rect">
            <a:avLst/>
          </a:prstGeom>
          <a:ln w="0">
            <a:noFill/>
          </a:ln>
        </p:spPr>
      </p:sp>
      <p:sp>
        <p:nvSpPr>
          <p:cNvPr id="311"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indent="0">
              <a:buNone/>
            </a:pPr>
            <a:endParaRPr lang="de-DE" sz="1800" b="0" u="none" strike="noStrike">
              <a:solidFill>
                <a:srgbClr val="000000"/>
              </a:solidFill>
              <a:effectLst/>
              <a:uFillTx/>
              <a:latin typeface="Calibri"/>
            </a:endParaRPr>
          </a:p>
        </p:txBody>
      </p:sp>
      <p:sp>
        <p:nvSpPr>
          <p:cNvPr id="312" name="PlaceHolder 3"/>
          <p:cNvSpPr>
            <a:spLocks noGrp="1"/>
          </p:cNvSpPr>
          <p:nvPr>
            <p:ph type="sldNum" idx="24"/>
          </p:nvPr>
        </p:nvSpPr>
        <p:spPr>
          <a:xfrm>
            <a:off x="3884760" y="8685360"/>
            <a:ext cx="2971080" cy="45792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de-DE" sz="1200" b="0" u="none" strike="noStrike">
                <a:solidFill>
                  <a:srgbClr val="000000"/>
                </a:solidFill>
                <a:effectLst/>
                <a:uFillTx/>
                <a:latin typeface="Aptos"/>
                <a:ea typeface="+mn-ea"/>
              </a:defRPr>
            </a:lvl1pPr>
          </a:lstStyle>
          <a:p>
            <a:pPr indent="0" algn="r" defTabSz="914400">
              <a:lnSpc>
                <a:spcPct val="100000"/>
              </a:lnSpc>
              <a:buNone/>
              <a:tabLst>
                <a:tab pos="0" algn="l"/>
              </a:tabLst>
            </a:pPr>
            <a:fld id="{20045811-229E-45B2-ADE2-9F08D1C35DA7}" type="slidenum">
              <a:rPr lang="de-DE" sz="1200" b="0" u="none" strike="noStrike">
                <a:solidFill>
                  <a:srgbClr val="000000"/>
                </a:solidFill>
                <a:effectLst/>
                <a:uFillTx/>
                <a:latin typeface="Aptos"/>
                <a:ea typeface="+mn-ea"/>
              </a:rPr>
              <a:t>17</a:t>
            </a:fld>
            <a:endParaRPr lang="de-DE" sz="1200" b="0" u="none" strike="noStrike">
              <a:solidFill>
                <a:srgbClr val="000000"/>
              </a:solidFill>
              <a:effectLst/>
              <a:uFillTx/>
              <a:latin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PlaceHolder 1"/>
          <p:cNvSpPr>
            <a:spLocks noGrp="1" noRot="1" noChangeAspect="1"/>
          </p:cNvSpPr>
          <p:nvPr>
            <p:ph type="sldImg"/>
          </p:nvPr>
        </p:nvSpPr>
        <p:spPr>
          <a:xfrm>
            <a:off x="685800" y="1143000"/>
            <a:ext cx="5486400" cy="3086100"/>
          </a:xfrm>
          <a:prstGeom prst="rect">
            <a:avLst/>
          </a:prstGeom>
          <a:ln w="0">
            <a:noFill/>
          </a:ln>
        </p:spPr>
      </p:sp>
      <p:sp>
        <p:nvSpPr>
          <p:cNvPr id="314"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indent="0" defTabSz="914400">
              <a:lnSpc>
                <a:spcPct val="100000"/>
              </a:lnSpc>
              <a:buNone/>
              <a:tabLst>
                <a:tab pos="0" algn="l"/>
              </a:tabLst>
            </a:pPr>
            <a:endParaRPr lang="de-DE" sz="1200" b="0" u="none" strike="noStrike" dirty="0">
              <a:solidFill>
                <a:srgbClr val="000000"/>
              </a:solidFill>
              <a:effectLst/>
              <a:uFillTx/>
              <a:latin typeface="Calibri"/>
            </a:endParaRPr>
          </a:p>
        </p:txBody>
      </p:sp>
      <p:sp>
        <p:nvSpPr>
          <p:cNvPr id="315" name="PlaceHolder 3"/>
          <p:cNvSpPr>
            <a:spLocks noGrp="1"/>
          </p:cNvSpPr>
          <p:nvPr>
            <p:ph type="sldNum" idx="25"/>
          </p:nvPr>
        </p:nvSpPr>
        <p:spPr>
          <a:xfrm>
            <a:off x="3884760" y="8685360"/>
            <a:ext cx="2971080" cy="45792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de-DE" sz="1200" b="0" u="none" strike="noStrike">
                <a:solidFill>
                  <a:srgbClr val="000000"/>
                </a:solidFill>
                <a:effectLst/>
                <a:uFillTx/>
                <a:latin typeface="Aptos"/>
                <a:ea typeface="+mn-ea"/>
              </a:defRPr>
            </a:lvl1pPr>
          </a:lstStyle>
          <a:p>
            <a:pPr indent="0" algn="r" defTabSz="914400">
              <a:lnSpc>
                <a:spcPct val="100000"/>
              </a:lnSpc>
              <a:buNone/>
              <a:tabLst>
                <a:tab pos="0" algn="l"/>
              </a:tabLst>
            </a:pPr>
            <a:fld id="{001ED1D1-7ACC-436F-BD6C-248E9AA93F4A}" type="slidenum">
              <a:rPr lang="de-DE" sz="1200" b="0" u="none" strike="noStrike">
                <a:solidFill>
                  <a:srgbClr val="000000"/>
                </a:solidFill>
                <a:effectLst/>
                <a:uFillTx/>
                <a:latin typeface="Aptos"/>
                <a:ea typeface="+mn-ea"/>
              </a:rPr>
              <a:t>18</a:t>
            </a:fld>
            <a:endParaRPr lang="de-DE" sz="1200" b="0" u="none" strike="noStrike">
              <a:solidFill>
                <a:srgbClr val="000000"/>
              </a:solidFill>
              <a:effectLst/>
              <a:uFillTx/>
              <a:latin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PlaceHolder 1"/>
          <p:cNvSpPr>
            <a:spLocks noGrp="1" noRot="1" noChangeAspect="1"/>
          </p:cNvSpPr>
          <p:nvPr>
            <p:ph type="sldImg"/>
          </p:nvPr>
        </p:nvSpPr>
        <p:spPr>
          <a:xfrm>
            <a:off x="685800" y="1143000"/>
            <a:ext cx="5486400" cy="3086100"/>
          </a:xfrm>
          <a:prstGeom prst="rect">
            <a:avLst/>
          </a:prstGeom>
          <a:ln w="0">
            <a:noFill/>
          </a:ln>
        </p:spPr>
      </p:sp>
      <p:sp>
        <p:nvSpPr>
          <p:cNvPr id="317"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indent="0">
              <a:lnSpc>
                <a:spcPct val="100000"/>
              </a:lnSpc>
              <a:buNone/>
              <a:tabLst>
                <a:tab pos="0" algn="l"/>
              </a:tabLst>
            </a:pPr>
            <a:endParaRPr lang="de-DE" sz="2000" b="0" u="none" strike="noStrike" dirty="0">
              <a:solidFill>
                <a:srgbClr val="000000"/>
              </a:solidFill>
              <a:effectLst/>
              <a:uFillTx/>
              <a:latin typeface="Calibri"/>
            </a:endParaRPr>
          </a:p>
        </p:txBody>
      </p:sp>
      <p:sp>
        <p:nvSpPr>
          <p:cNvPr id="318" name="PlaceHolder 3"/>
          <p:cNvSpPr>
            <a:spLocks noGrp="1"/>
          </p:cNvSpPr>
          <p:nvPr>
            <p:ph type="sldNum" idx="26"/>
          </p:nvPr>
        </p:nvSpPr>
        <p:spPr>
          <a:xfrm>
            <a:off x="3884760" y="8685360"/>
            <a:ext cx="2971080" cy="45792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de-DE" sz="1200" b="0" u="none" strike="noStrike">
                <a:solidFill>
                  <a:srgbClr val="000000"/>
                </a:solidFill>
                <a:effectLst/>
                <a:uFillTx/>
                <a:latin typeface="Aptos"/>
                <a:ea typeface="+mn-ea"/>
              </a:defRPr>
            </a:lvl1pPr>
          </a:lstStyle>
          <a:p>
            <a:pPr indent="0" algn="r" defTabSz="914400">
              <a:lnSpc>
                <a:spcPct val="100000"/>
              </a:lnSpc>
              <a:buNone/>
              <a:tabLst>
                <a:tab pos="0" algn="l"/>
              </a:tabLst>
            </a:pPr>
            <a:fld id="{8DD33716-C71B-4AAA-B72E-7192D6284992}" type="slidenum">
              <a:rPr lang="de-DE" sz="1200" b="0" u="none" strike="noStrike">
                <a:solidFill>
                  <a:srgbClr val="000000"/>
                </a:solidFill>
                <a:effectLst/>
                <a:uFillTx/>
                <a:latin typeface="Aptos"/>
                <a:ea typeface="+mn-ea"/>
              </a:rPr>
              <a:t>19</a:t>
            </a:fld>
            <a:endParaRPr lang="de-DE" sz="1200" b="0" u="none" strike="noStrike">
              <a:solidFill>
                <a:srgbClr val="000000"/>
              </a:solidFill>
              <a:effectLst/>
              <a:uFillTx/>
              <a:latin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PlaceHolder 1"/>
          <p:cNvSpPr>
            <a:spLocks noGrp="1" noRot="1" noChangeAspect="1"/>
          </p:cNvSpPr>
          <p:nvPr>
            <p:ph type="sldImg"/>
          </p:nvPr>
        </p:nvSpPr>
        <p:spPr>
          <a:xfrm>
            <a:off x="685800" y="1143000"/>
            <a:ext cx="5485680" cy="3085560"/>
          </a:xfrm>
          <a:prstGeom prst="rect">
            <a:avLst/>
          </a:prstGeom>
          <a:ln w="0">
            <a:noFill/>
          </a:ln>
        </p:spPr>
      </p:sp>
      <p:sp>
        <p:nvSpPr>
          <p:cNvPr id="320"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indent="0">
              <a:buNone/>
            </a:pPr>
            <a:endParaRPr lang="de-DE" sz="1800" b="0" u="none" strike="noStrike">
              <a:solidFill>
                <a:srgbClr val="000000"/>
              </a:solidFill>
              <a:effectLst/>
              <a:uFillTx/>
              <a:latin typeface="Calibri"/>
            </a:endParaRPr>
          </a:p>
        </p:txBody>
      </p:sp>
      <p:sp>
        <p:nvSpPr>
          <p:cNvPr id="321" name="PlaceHolder 3"/>
          <p:cNvSpPr>
            <a:spLocks noGrp="1"/>
          </p:cNvSpPr>
          <p:nvPr>
            <p:ph type="sldNum" idx="27"/>
          </p:nvPr>
        </p:nvSpPr>
        <p:spPr>
          <a:xfrm>
            <a:off x="3884760" y="8685360"/>
            <a:ext cx="2971080" cy="45792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de-DE" sz="1200" b="0" u="none" strike="noStrike">
                <a:solidFill>
                  <a:srgbClr val="000000"/>
                </a:solidFill>
                <a:effectLst/>
                <a:uFillTx/>
                <a:latin typeface="Aptos"/>
                <a:ea typeface="+mn-ea"/>
              </a:defRPr>
            </a:lvl1pPr>
          </a:lstStyle>
          <a:p>
            <a:pPr indent="0" algn="r" defTabSz="914400">
              <a:lnSpc>
                <a:spcPct val="100000"/>
              </a:lnSpc>
              <a:buNone/>
              <a:tabLst>
                <a:tab pos="0" algn="l"/>
              </a:tabLst>
            </a:pPr>
            <a:fld id="{E9BAA406-ADC4-4EFE-B301-E62FCDB1C4D5}" type="slidenum">
              <a:rPr lang="de-DE" sz="1200" b="0" u="none" strike="noStrike">
                <a:solidFill>
                  <a:srgbClr val="000000"/>
                </a:solidFill>
                <a:effectLst/>
                <a:uFillTx/>
                <a:latin typeface="Aptos"/>
                <a:ea typeface="+mn-ea"/>
              </a:rPr>
              <a:t>20</a:t>
            </a:fld>
            <a:endParaRPr lang="de-DE" sz="1200" b="0" u="none" strike="noStrike">
              <a:solidFill>
                <a:srgbClr val="000000"/>
              </a:solidFill>
              <a:effectLst/>
              <a:uFillTx/>
              <a:latin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PlaceHolder 1"/>
          <p:cNvSpPr>
            <a:spLocks noGrp="1" noRot="1" noChangeAspect="1"/>
          </p:cNvSpPr>
          <p:nvPr>
            <p:ph type="sldImg"/>
          </p:nvPr>
        </p:nvSpPr>
        <p:spPr>
          <a:xfrm>
            <a:off x="685800" y="1143000"/>
            <a:ext cx="5485680" cy="3085560"/>
          </a:xfrm>
          <a:prstGeom prst="rect">
            <a:avLst/>
          </a:prstGeom>
          <a:ln w="0">
            <a:noFill/>
          </a:ln>
        </p:spPr>
      </p:sp>
      <p:sp>
        <p:nvSpPr>
          <p:cNvPr id="323"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indent="0">
              <a:buNone/>
            </a:pPr>
            <a:endParaRPr lang="de-DE" sz="1800" b="0" u="none" strike="noStrike">
              <a:solidFill>
                <a:srgbClr val="000000"/>
              </a:solidFill>
              <a:effectLst/>
              <a:uFillTx/>
              <a:latin typeface="Calibri"/>
            </a:endParaRPr>
          </a:p>
        </p:txBody>
      </p:sp>
      <p:sp>
        <p:nvSpPr>
          <p:cNvPr id="324" name="PlaceHolder 3"/>
          <p:cNvSpPr>
            <a:spLocks noGrp="1"/>
          </p:cNvSpPr>
          <p:nvPr>
            <p:ph type="sldNum" idx="28"/>
          </p:nvPr>
        </p:nvSpPr>
        <p:spPr>
          <a:xfrm>
            <a:off x="3884760" y="8685360"/>
            <a:ext cx="2971080" cy="45792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de-DE" sz="1200" b="0" u="none" strike="noStrike">
                <a:solidFill>
                  <a:srgbClr val="000000"/>
                </a:solidFill>
                <a:effectLst/>
                <a:uFillTx/>
                <a:latin typeface="Aptos"/>
                <a:ea typeface="+mn-ea"/>
              </a:defRPr>
            </a:lvl1pPr>
          </a:lstStyle>
          <a:p>
            <a:pPr indent="0" algn="r" defTabSz="914400">
              <a:lnSpc>
                <a:spcPct val="100000"/>
              </a:lnSpc>
              <a:buNone/>
              <a:tabLst>
                <a:tab pos="0" algn="l"/>
              </a:tabLst>
            </a:pPr>
            <a:fld id="{4DE0F188-27DE-469B-932B-86E0494F2C2D}" type="slidenum">
              <a:rPr lang="de-DE" sz="1200" b="0" u="none" strike="noStrike">
                <a:solidFill>
                  <a:srgbClr val="000000"/>
                </a:solidFill>
                <a:effectLst/>
                <a:uFillTx/>
                <a:latin typeface="Aptos"/>
                <a:ea typeface="+mn-ea"/>
              </a:rPr>
              <a:t>21</a:t>
            </a:fld>
            <a:endParaRPr lang="de-DE" sz="1200" b="0" u="none" strike="noStrike">
              <a:solidFill>
                <a:srgbClr val="000000"/>
              </a:solidFill>
              <a:effectLst/>
              <a:uFillTx/>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PlaceHolder 1"/>
          <p:cNvSpPr>
            <a:spLocks noGrp="1" noRot="1" noChangeAspect="1"/>
          </p:cNvSpPr>
          <p:nvPr>
            <p:ph type="sldImg"/>
          </p:nvPr>
        </p:nvSpPr>
        <p:spPr>
          <a:xfrm>
            <a:off x="685800" y="1143000"/>
            <a:ext cx="5486400" cy="3086100"/>
          </a:xfrm>
          <a:prstGeom prst="rect">
            <a:avLst/>
          </a:prstGeom>
          <a:ln w="0">
            <a:noFill/>
          </a:ln>
        </p:spPr>
      </p:sp>
      <p:sp>
        <p:nvSpPr>
          <p:cNvPr id="272"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indent="0">
              <a:lnSpc>
                <a:spcPct val="100000"/>
              </a:lnSpc>
              <a:buNone/>
              <a:tabLst>
                <a:tab pos="0" algn="l"/>
              </a:tabLst>
            </a:pPr>
            <a:endParaRPr lang="de-DE" sz="2000" b="0" u="none" strike="noStrike" dirty="0">
              <a:solidFill>
                <a:srgbClr val="000000"/>
              </a:solidFill>
              <a:effectLst/>
              <a:uFillTx/>
              <a:latin typeface="Calibri"/>
            </a:endParaRPr>
          </a:p>
        </p:txBody>
      </p:sp>
      <p:sp>
        <p:nvSpPr>
          <p:cNvPr id="273" name="PlaceHolder 3"/>
          <p:cNvSpPr>
            <a:spLocks noGrp="1"/>
          </p:cNvSpPr>
          <p:nvPr>
            <p:ph type="sldNum" idx="11"/>
          </p:nvPr>
        </p:nvSpPr>
        <p:spPr>
          <a:xfrm>
            <a:off x="3884760" y="8685360"/>
            <a:ext cx="2971080" cy="457920"/>
          </a:xfrm>
          <a:prstGeom prst="rect">
            <a:avLst/>
          </a:prstGeom>
          <a:noFill/>
          <a:ln w="0">
            <a:noFill/>
          </a:ln>
        </p:spPr>
        <p:txBody>
          <a:bodyPr lIns="91440" tIns="45720" rIns="91440" bIns="45720" anchor="b">
            <a:noAutofit/>
          </a:bodyPr>
          <a:lstStyle>
            <a:lvl1pPr indent="0" algn="r">
              <a:lnSpc>
                <a:spcPct val="100000"/>
              </a:lnSpc>
              <a:buNone/>
              <a:tabLst>
                <a:tab pos="0" algn="l"/>
              </a:tabLst>
              <a:defRPr lang="de-DE" sz="1200" b="0" u="none" strike="noStrike">
                <a:solidFill>
                  <a:srgbClr val="000000"/>
                </a:solidFill>
                <a:effectLst/>
                <a:uFillTx/>
                <a:latin typeface="Calibri"/>
              </a:defRPr>
            </a:lvl1pPr>
          </a:lstStyle>
          <a:p>
            <a:pPr indent="0" algn="r">
              <a:lnSpc>
                <a:spcPct val="100000"/>
              </a:lnSpc>
              <a:buNone/>
              <a:tabLst>
                <a:tab pos="0" algn="l"/>
              </a:tabLst>
            </a:pPr>
            <a:fld id="{15ECD453-5784-461E-84DE-1A27E4C0A204}" type="slidenum">
              <a:rPr lang="de-DE" sz="1200" b="0" u="none" strike="noStrike">
                <a:solidFill>
                  <a:srgbClr val="000000"/>
                </a:solidFill>
                <a:effectLst/>
                <a:uFillTx/>
                <a:latin typeface="Calibri"/>
              </a:rPr>
              <a:t>3</a:t>
            </a:fld>
            <a:endParaRPr lang="de-DE" sz="1200" b="0" u="none" strike="noStrike">
              <a:solidFill>
                <a:srgbClr val="000000"/>
              </a:solidFill>
              <a:effectLst/>
              <a:uFillTx/>
              <a:latin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PlaceHolder 1"/>
          <p:cNvSpPr>
            <a:spLocks noGrp="1" noRot="1" noChangeAspect="1"/>
          </p:cNvSpPr>
          <p:nvPr>
            <p:ph type="sldImg"/>
          </p:nvPr>
        </p:nvSpPr>
        <p:spPr>
          <a:xfrm>
            <a:off x="685800" y="1143000"/>
            <a:ext cx="5485680" cy="3085560"/>
          </a:xfrm>
          <a:prstGeom prst="rect">
            <a:avLst/>
          </a:prstGeom>
          <a:ln w="0">
            <a:noFill/>
          </a:ln>
        </p:spPr>
      </p:sp>
      <p:sp>
        <p:nvSpPr>
          <p:cNvPr id="326"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indent="0">
              <a:buNone/>
            </a:pPr>
            <a:endParaRPr lang="de-DE" sz="1800" b="0" u="none" strike="noStrike">
              <a:solidFill>
                <a:srgbClr val="000000"/>
              </a:solidFill>
              <a:effectLst/>
              <a:uFillTx/>
              <a:latin typeface="Calibri"/>
            </a:endParaRPr>
          </a:p>
        </p:txBody>
      </p:sp>
      <p:sp>
        <p:nvSpPr>
          <p:cNvPr id="327" name="PlaceHolder 3"/>
          <p:cNvSpPr>
            <a:spLocks noGrp="1"/>
          </p:cNvSpPr>
          <p:nvPr>
            <p:ph type="sldNum" idx="29"/>
          </p:nvPr>
        </p:nvSpPr>
        <p:spPr>
          <a:xfrm>
            <a:off x="3884760" y="8685360"/>
            <a:ext cx="2971080" cy="45792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de-DE" sz="1200" b="0" u="none" strike="noStrike">
                <a:solidFill>
                  <a:srgbClr val="000000"/>
                </a:solidFill>
                <a:effectLst/>
                <a:uFillTx/>
                <a:latin typeface="Aptos"/>
                <a:ea typeface="+mn-ea"/>
              </a:defRPr>
            </a:lvl1pPr>
          </a:lstStyle>
          <a:p>
            <a:pPr indent="0" algn="r" defTabSz="914400">
              <a:lnSpc>
                <a:spcPct val="100000"/>
              </a:lnSpc>
              <a:buNone/>
              <a:tabLst>
                <a:tab pos="0" algn="l"/>
              </a:tabLst>
            </a:pPr>
            <a:fld id="{52EA8304-B5A2-4EC9-B675-4A72D7B72782}" type="slidenum">
              <a:rPr lang="de-DE" sz="1200" b="0" u="none" strike="noStrike">
                <a:solidFill>
                  <a:srgbClr val="000000"/>
                </a:solidFill>
                <a:effectLst/>
                <a:uFillTx/>
                <a:latin typeface="Aptos"/>
                <a:ea typeface="+mn-ea"/>
              </a:rPr>
              <a:t>22</a:t>
            </a:fld>
            <a:endParaRPr lang="de-DE" sz="1200" b="0" u="none" strike="noStrike">
              <a:solidFill>
                <a:srgbClr val="000000"/>
              </a:solidFill>
              <a:effectLst/>
              <a:uFillTx/>
              <a:latin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PlaceHolder 1"/>
          <p:cNvSpPr>
            <a:spLocks noGrp="1" noRot="1" noChangeAspect="1"/>
          </p:cNvSpPr>
          <p:nvPr>
            <p:ph type="sldImg"/>
          </p:nvPr>
        </p:nvSpPr>
        <p:spPr>
          <a:xfrm>
            <a:off x="685800" y="1143000"/>
            <a:ext cx="5486400" cy="3086100"/>
          </a:xfrm>
          <a:prstGeom prst="rect">
            <a:avLst/>
          </a:prstGeom>
          <a:ln w="0">
            <a:noFill/>
          </a:ln>
        </p:spPr>
      </p:sp>
      <p:sp>
        <p:nvSpPr>
          <p:cNvPr id="329"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indent="0">
              <a:lnSpc>
                <a:spcPct val="100000"/>
              </a:lnSpc>
              <a:buNone/>
              <a:tabLst>
                <a:tab pos="0" algn="l"/>
              </a:tabLst>
            </a:pPr>
            <a:endParaRPr lang="de-DE" sz="2000" b="0" u="none" strike="noStrike" dirty="0">
              <a:solidFill>
                <a:srgbClr val="000000"/>
              </a:solidFill>
              <a:effectLst/>
              <a:uFillTx/>
              <a:latin typeface="Calibri"/>
            </a:endParaRPr>
          </a:p>
        </p:txBody>
      </p:sp>
      <p:sp>
        <p:nvSpPr>
          <p:cNvPr id="330" name="PlaceHolder 3"/>
          <p:cNvSpPr>
            <a:spLocks noGrp="1"/>
          </p:cNvSpPr>
          <p:nvPr>
            <p:ph type="sldNum" idx="30"/>
          </p:nvPr>
        </p:nvSpPr>
        <p:spPr>
          <a:xfrm>
            <a:off x="3884760" y="8685360"/>
            <a:ext cx="2971080" cy="45792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de-DE" sz="1200" b="0" u="none" strike="noStrike">
                <a:solidFill>
                  <a:srgbClr val="000000"/>
                </a:solidFill>
                <a:effectLst/>
                <a:uFillTx/>
                <a:latin typeface="Aptos"/>
                <a:ea typeface="+mn-ea"/>
              </a:defRPr>
            </a:lvl1pPr>
          </a:lstStyle>
          <a:p>
            <a:pPr indent="0" algn="r" defTabSz="914400">
              <a:lnSpc>
                <a:spcPct val="100000"/>
              </a:lnSpc>
              <a:buNone/>
              <a:tabLst>
                <a:tab pos="0" algn="l"/>
              </a:tabLst>
            </a:pPr>
            <a:fld id="{1077DBB0-4A45-497D-9977-124270B75F17}" type="slidenum">
              <a:rPr lang="de-DE" sz="1200" b="0" u="none" strike="noStrike">
                <a:solidFill>
                  <a:srgbClr val="000000"/>
                </a:solidFill>
                <a:effectLst/>
                <a:uFillTx/>
                <a:latin typeface="Aptos"/>
                <a:ea typeface="+mn-ea"/>
              </a:rPr>
              <a:t>23</a:t>
            </a:fld>
            <a:endParaRPr lang="de-DE" sz="1200" b="0" u="none" strike="noStrike">
              <a:solidFill>
                <a:srgbClr val="000000"/>
              </a:solidFill>
              <a:effectLst/>
              <a:uFillTx/>
              <a:latin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PlaceHolder 1"/>
          <p:cNvSpPr>
            <a:spLocks noGrp="1" noRot="1" noChangeAspect="1"/>
          </p:cNvSpPr>
          <p:nvPr>
            <p:ph type="sldImg"/>
          </p:nvPr>
        </p:nvSpPr>
        <p:spPr>
          <a:xfrm>
            <a:off x="685800" y="1143000"/>
            <a:ext cx="5486400" cy="3086100"/>
          </a:xfrm>
          <a:prstGeom prst="rect">
            <a:avLst/>
          </a:prstGeom>
          <a:ln w="0">
            <a:noFill/>
          </a:ln>
        </p:spPr>
      </p:sp>
      <p:sp>
        <p:nvSpPr>
          <p:cNvPr id="332"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indent="0">
              <a:buNone/>
            </a:pPr>
            <a:endParaRPr lang="de-DE" sz="1800" b="0" u="none" strike="noStrike">
              <a:solidFill>
                <a:srgbClr val="000000"/>
              </a:solidFill>
              <a:effectLst/>
              <a:uFillTx/>
              <a:latin typeface="Calibri"/>
            </a:endParaRPr>
          </a:p>
        </p:txBody>
      </p:sp>
      <p:sp>
        <p:nvSpPr>
          <p:cNvPr id="333" name="PlaceHolder 3"/>
          <p:cNvSpPr>
            <a:spLocks noGrp="1"/>
          </p:cNvSpPr>
          <p:nvPr>
            <p:ph type="sldNum" idx="31"/>
          </p:nvPr>
        </p:nvSpPr>
        <p:spPr>
          <a:xfrm>
            <a:off x="3884760" y="8685360"/>
            <a:ext cx="2971080" cy="45792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de-DE" sz="1200" b="0" u="none" strike="noStrike">
                <a:solidFill>
                  <a:srgbClr val="000000"/>
                </a:solidFill>
                <a:effectLst/>
                <a:uFillTx/>
                <a:latin typeface="Aptos"/>
                <a:ea typeface="+mn-ea"/>
              </a:defRPr>
            </a:lvl1pPr>
          </a:lstStyle>
          <a:p>
            <a:pPr indent="0" algn="r" defTabSz="914400">
              <a:lnSpc>
                <a:spcPct val="100000"/>
              </a:lnSpc>
              <a:buNone/>
              <a:tabLst>
                <a:tab pos="0" algn="l"/>
              </a:tabLst>
            </a:pPr>
            <a:fld id="{C9E0AF7D-9F5F-4E97-B5FB-735B44490031}" type="slidenum">
              <a:rPr lang="de-DE" sz="1200" b="0" u="none" strike="noStrike">
                <a:solidFill>
                  <a:srgbClr val="000000"/>
                </a:solidFill>
                <a:effectLst/>
                <a:uFillTx/>
                <a:latin typeface="Aptos"/>
                <a:ea typeface="+mn-ea"/>
              </a:rPr>
              <a:t>24</a:t>
            </a:fld>
            <a:endParaRPr lang="de-DE" sz="1200" b="0" u="none" strike="noStrike">
              <a:solidFill>
                <a:srgbClr val="000000"/>
              </a:solidFill>
              <a:effectLst/>
              <a:uFillTx/>
              <a:latin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PlaceHolder 1"/>
          <p:cNvSpPr>
            <a:spLocks noGrp="1" noRot="1" noChangeAspect="1"/>
          </p:cNvSpPr>
          <p:nvPr>
            <p:ph type="sldImg"/>
          </p:nvPr>
        </p:nvSpPr>
        <p:spPr>
          <a:xfrm>
            <a:off x="685800" y="1143000"/>
            <a:ext cx="5486400" cy="3086100"/>
          </a:xfrm>
          <a:prstGeom prst="rect">
            <a:avLst/>
          </a:prstGeom>
          <a:ln w="0">
            <a:noFill/>
          </a:ln>
        </p:spPr>
      </p:sp>
      <p:sp>
        <p:nvSpPr>
          <p:cNvPr id="335" name="PlaceHolder 2"/>
          <p:cNvSpPr>
            <a:spLocks noGrp="1"/>
          </p:cNvSpPr>
          <p:nvPr>
            <p:ph type="body"/>
          </p:nvPr>
        </p:nvSpPr>
        <p:spPr>
          <a:xfrm>
            <a:off x="685800" y="4400640"/>
            <a:ext cx="5485320" cy="3599280"/>
          </a:xfrm>
          <a:prstGeom prst="rect">
            <a:avLst/>
          </a:prstGeom>
          <a:noFill/>
          <a:ln w="0">
            <a:noFill/>
          </a:ln>
        </p:spPr>
        <p:txBody>
          <a:bodyPr lIns="91440" tIns="45720" rIns="91440" bIns="45720" anchor="t">
            <a:noAutofit/>
          </a:bodyPr>
          <a:lstStyle/>
          <a:p>
            <a:pPr indent="0">
              <a:lnSpc>
                <a:spcPct val="100000"/>
              </a:lnSpc>
              <a:buNone/>
              <a:tabLst>
                <a:tab pos="0" algn="l"/>
              </a:tabLst>
            </a:pPr>
            <a:endParaRPr lang="de-DE" sz="2000" b="0" u="none" strike="noStrike" dirty="0">
              <a:solidFill>
                <a:srgbClr val="000000"/>
              </a:solidFill>
              <a:effectLst/>
              <a:uFillTx/>
              <a:latin typeface="Calibri"/>
            </a:endParaRPr>
          </a:p>
        </p:txBody>
      </p:sp>
      <p:sp>
        <p:nvSpPr>
          <p:cNvPr id="336" name="PlaceHolder 3"/>
          <p:cNvSpPr>
            <a:spLocks noGrp="1"/>
          </p:cNvSpPr>
          <p:nvPr>
            <p:ph type="sldNum" idx="32"/>
          </p:nvPr>
        </p:nvSpPr>
        <p:spPr>
          <a:xfrm>
            <a:off x="3884760" y="8685360"/>
            <a:ext cx="2970720" cy="457560"/>
          </a:xfrm>
          <a:prstGeom prst="rect">
            <a:avLst/>
          </a:prstGeom>
          <a:noFill/>
          <a:ln w="0">
            <a:noFill/>
          </a:ln>
        </p:spPr>
        <p:txBody>
          <a:bodyPr lIns="91440" tIns="45720" rIns="91440" bIns="45720" anchor="b">
            <a:noAutofit/>
          </a:bodyPr>
          <a:lstStyle>
            <a:lvl1pPr indent="0" algn="r">
              <a:lnSpc>
                <a:spcPct val="100000"/>
              </a:lnSpc>
              <a:buNone/>
              <a:tabLst>
                <a:tab pos="0" algn="l"/>
              </a:tabLst>
              <a:defRPr lang="de-DE" sz="1200" b="0" u="none" strike="noStrike">
                <a:solidFill>
                  <a:srgbClr val="000000"/>
                </a:solidFill>
                <a:effectLst/>
                <a:uFillTx/>
                <a:latin typeface="Calibri"/>
              </a:defRPr>
            </a:lvl1pPr>
          </a:lstStyle>
          <a:p>
            <a:pPr indent="0" algn="r">
              <a:lnSpc>
                <a:spcPct val="100000"/>
              </a:lnSpc>
              <a:buNone/>
              <a:tabLst>
                <a:tab pos="0" algn="l"/>
              </a:tabLst>
            </a:pPr>
            <a:fld id="{1A63B8AA-4ABA-4EE2-86F4-EABB33222621}" type="slidenum">
              <a:rPr lang="de-DE" sz="1200" b="0" u="none" strike="noStrike">
                <a:solidFill>
                  <a:srgbClr val="000000"/>
                </a:solidFill>
                <a:effectLst/>
                <a:uFillTx/>
                <a:latin typeface="Calibri"/>
              </a:rPr>
              <a:t>25</a:t>
            </a:fld>
            <a:endParaRPr lang="de-DE" sz="1200" b="0" u="none" strike="noStrike">
              <a:solidFill>
                <a:srgbClr val="000000"/>
              </a:solidFill>
              <a:effectLst/>
              <a:uFillTx/>
              <a:latin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PlaceHolder 1"/>
          <p:cNvSpPr>
            <a:spLocks noGrp="1" noRot="1" noChangeAspect="1"/>
          </p:cNvSpPr>
          <p:nvPr>
            <p:ph type="sldImg"/>
          </p:nvPr>
        </p:nvSpPr>
        <p:spPr>
          <a:xfrm>
            <a:off x="685800" y="1143000"/>
            <a:ext cx="5486400" cy="3086100"/>
          </a:xfrm>
          <a:prstGeom prst="rect">
            <a:avLst/>
          </a:prstGeom>
          <a:ln w="0">
            <a:noFill/>
          </a:ln>
        </p:spPr>
      </p:sp>
      <p:sp>
        <p:nvSpPr>
          <p:cNvPr id="338" name="PlaceHolder 2"/>
          <p:cNvSpPr>
            <a:spLocks noGrp="1"/>
          </p:cNvSpPr>
          <p:nvPr>
            <p:ph type="body"/>
          </p:nvPr>
        </p:nvSpPr>
        <p:spPr>
          <a:xfrm>
            <a:off x="685800" y="4400640"/>
            <a:ext cx="5485320" cy="3599280"/>
          </a:xfrm>
          <a:prstGeom prst="rect">
            <a:avLst/>
          </a:prstGeom>
          <a:noFill/>
          <a:ln w="0">
            <a:noFill/>
          </a:ln>
        </p:spPr>
        <p:txBody>
          <a:bodyPr lIns="91440" tIns="45720" rIns="91440" bIns="45720" anchor="t">
            <a:noAutofit/>
          </a:bodyPr>
          <a:lstStyle/>
          <a:p>
            <a:pPr indent="0">
              <a:lnSpc>
                <a:spcPct val="100000"/>
              </a:lnSpc>
              <a:buNone/>
              <a:tabLst>
                <a:tab pos="0" algn="l"/>
              </a:tabLst>
            </a:pPr>
            <a:endParaRPr lang="de-DE" sz="2000" b="0" u="none" strike="noStrike" dirty="0">
              <a:solidFill>
                <a:srgbClr val="000000"/>
              </a:solidFill>
              <a:effectLst/>
              <a:uFillTx/>
              <a:latin typeface="Calibri"/>
            </a:endParaRPr>
          </a:p>
        </p:txBody>
      </p:sp>
      <p:sp>
        <p:nvSpPr>
          <p:cNvPr id="339" name="PlaceHolder 3"/>
          <p:cNvSpPr>
            <a:spLocks noGrp="1"/>
          </p:cNvSpPr>
          <p:nvPr>
            <p:ph type="sldNum" idx="33"/>
          </p:nvPr>
        </p:nvSpPr>
        <p:spPr>
          <a:xfrm>
            <a:off x="3884760" y="8685360"/>
            <a:ext cx="2970720" cy="45756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de-DE" sz="1200" b="0" u="none" strike="noStrike">
                <a:solidFill>
                  <a:srgbClr val="000000"/>
                </a:solidFill>
                <a:effectLst/>
                <a:uFillTx/>
                <a:latin typeface="Calibri"/>
                <a:ea typeface="+mn-ea"/>
              </a:defRPr>
            </a:lvl1pPr>
          </a:lstStyle>
          <a:p>
            <a:pPr indent="0" algn="r" defTabSz="914400">
              <a:lnSpc>
                <a:spcPct val="100000"/>
              </a:lnSpc>
              <a:buNone/>
              <a:tabLst>
                <a:tab pos="0" algn="l"/>
              </a:tabLst>
            </a:pPr>
            <a:fld id="{9A02360A-981F-4E5C-A2AE-3B67FBAA810F}" type="slidenum">
              <a:rPr lang="de-DE" sz="1200" b="0" u="none" strike="noStrike">
                <a:solidFill>
                  <a:srgbClr val="000000"/>
                </a:solidFill>
                <a:effectLst/>
                <a:uFillTx/>
                <a:latin typeface="Calibri"/>
                <a:ea typeface="+mn-ea"/>
              </a:rPr>
              <a:t>26</a:t>
            </a:fld>
            <a:endParaRPr lang="de-DE" sz="1200" b="0" u="none" strike="noStrike">
              <a:solidFill>
                <a:srgbClr val="000000"/>
              </a:solidFill>
              <a:effectLst/>
              <a:uFillTx/>
              <a:latin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PlaceHolder 1"/>
          <p:cNvSpPr>
            <a:spLocks noGrp="1" noRot="1" noChangeAspect="1"/>
          </p:cNvSpPr>
          <p:nvPr>
            <p:ph type="sldImg"/>
          </p:nvPr>
        </p:nvSpPr>
        <p:spPr>
          <a:xfrm>
            <a:off x="685800" y="1143000"/>
            <a:ext cx="5485680" cy="3085560"/>
          </a:xfrm>
          <a:prstGeom prst="rect">
            <a:avLst/>
          </a:prstGeom>
          <a:ln w="0">
            <a:noFill/>
          </a:ln>
        </p:spPr>
      </p:sp>
      <p:sp>
        <p:nvSpPr>
          <p:cNvPr id="341" name="PlaceHolder 2"/>
          <p:cNvSpPr>
            <a:spLocks noGrp="1"/>
          </p:cNvSpPr>
          <p:nvPr>
            <p:ph type="body"/>
          </p:nvPr>
        </p:nvSpPr>
        <p:spPr>
          <a:xfrm>
            <a:off x="685800" y="4400640"/>
            <a:ext cx="5485320" cy="3599280"/>
          </a:xfrm>
          <a:prstGeom prst="rect">
            <a:avLst/>
          </a:prstGeom>
          <a:noFill/>
          <a:ln w="0">
            <a:noFill/>
          </a:ln>
        </p:spPr>
        <p:txBody>
          <a:bodyPr lIns="91440" tIns="45720" rIns="91440" bIns="45720" anchor="t">
            <a:noAutofit/>
          </a:bodyPr>
          <a:lstStyle/>
          <a:p>
            <a:pPr indent="0">
              <a:buNone/>
            </a:pPr>
            <a:endParaRPr lang="de-DE" sz="1800" b="0" u="none" strike="noStrike">
              <a:solidFill>
                <a:srgbClr val="000000"/>
              </a:solidFill>
              <a:effectLst/>
              <a:uFillTx/>
              <a:latin typeface="Calibri"/>
            </a:endParaRPr>
          </a:p>
        </p:txBody>
      </p:sp>
      <p:sp>
        <p:nvSpPr>
          <p:cNvPr id="342" name="PlaceHolder 3"/>
          <p:cNvSpPr>
            <a:spLocks noGrp="1"/>
          </p:cNvSpPr>
          <p:nvPr>
            <p:ph type="sldNum" idx="34"/>
          </p:nvPr>
        </p:nvSpPr>
        <p:spPr>
          <a:xfrm>
            <a:off x="3884760" y="8685360"/>
            <a:ext cx="2970720" cy="45756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de-DE" sz="1200" b="0" u="none" strike="noStrike">
                <a:solidFill>
                  <a:srgbClr val="000000"/>
                </a:solidFill>
                <a:effectLst/>
                <a:uFillTx/>
                <a:latin typeface="Calibri"/>
                <a:ea typeface="+mn-ea"/>
              </a:defRPr>
            </a:lvl1pPr>
          </a:lstStyle>
          <a:p>
            <a:pPr indent="0" algn="r" defTabSz="914400">
              <a:lnSpc>
                <a:spcPct val="100000"/>
              </a:lnSpc>
              <a:buNone/>
              <a:tabLst>
                <a:tab pos="0" algn="l"/>
              </a:tabLst>
            </a:pPr>
            <a:fld id="{24290033-FE48-4BD2-A577-FABA6A3B6F06}" type="slidenum">
              <a:rPr lang="de-DE" sz="1200" b="0" u="none" strike="noStrike">
                <a:solidFill>
                  <a:srgbClr val="000000"/>
                </a:solidFill>
                <a:effectLst/>
                <a:uFillTx/>
                <a:latin typeface="Calibri"/>
                <a:ea typeface="+mn-ea"/>
              </a:rPr>
              <a:t>27</a:t>
            </a:fld>
            <a:endParaRPr lang="de-DE" sz="1200" b="0" u="none" strike="noStrike">
              <a:solidFill>
                <a:srgbClr val="000000"/>
              </a:solidFill>
              <a:effectLst/>
              <a:uFillTx/>
              <a:latin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PlaceHolder 1"/>
          <p:cNvSpPr>
            <a:spLocks noGrp="1" noRot="1" noChangeAspect="1"/>
          </p:cNvSpPr>
          <p:nvPr>
            <p:ph type="sldImg"/>
          </p:nvPr>
        </p:nvSpPr>
        <p:spPr>
          <a:xfrm>
            <a:off x="685800" y="1143000"/>
            <a:ext cx="5486400" cy="3086100"/>
          </a:xfrm>
          <a:prstGeom prst="rect">
            <a:avLst/>
          </a:prstGeom>
          <a:ln w="0">
            <a:noFill/>
          </a:ln>
        </p:spPr>
      </p:sp>
      <p:sp>
        <p:nvSpPr>
          <p:cNvPr id="344" name="PlaceHolder 2"/>
          <p:cNvSpPr>
            <a:spLocks noGrp="1"/>
          </p:cNvSpPr>
          <p:nvPr>
            <p:ph type="body"/>
          </p:nvPr>
        </p:nvSpPr>
        <p:spPr>
          <a:xfrm>
            <a:off x="685800" y="4400640"/>
            <a:ext cx="5485320" cy="3599280"/>
          </a:xfrm>
          <a:prstGeom prst="rect">
            <a:avLst/>
          </a:prstGeom>
          <a:noFill/>
          <a:ln w="0">
            <a:noFill/>
          </a:ln>
        </p:spPr>
        <p:txBody>
          <a:bodyPr lIns="91440" tIns="45720" rIns="91440" bIns="45720" anchor="t">
            <a:noAutofit/>
          </a:bodyPr>
          <a:lstStyle/>
          <a:p>
            <a:pPr indent="0">
              <a:buNone/>
            </a:pPr>
            <a:endParaRPr lang="de-DE" sz="1800" b="0" u="none" strike="noStrike">
              <a:solidFill>
                <a:srgbClr val="000000"/>
              </a:solidFill>
              <a:effectLst/>
              <a:uFillTx/>
              <a:latin typeface="Calibri"/>
            </a:endParaRPr>
          </a:p>
        </p:txBody>
      </p:sp>
      <p:sp>
        <p:nvSpPr>
          <p:cNvPr id="345" name="PlaceHolder 3"/>
          <p:cNvSpPr>
            <a:spLocks noGrp="1"/>
          </p:cNvSpPr>
          <p:nvPr>
            <p:ph type="sldNum" idx="35"/>
          </p:nvPr>
        </p:nvSpPr>
        <p:spPr>
          <a:xfrm>
            <a:off x="3884760" y="8685360"/>
            <a:ext cx="2970720" cy="45756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de-DE" sz="1200" b="0" u="none" strike="noStrike">
                <a:solidFill>
                  <a:srgbClr val="000000"/>
                </a:solidFill>
                <a:effectLst/>
                <a:uFillTx/>
                <a:latin typeface="Calibri"/>
                <a:ea typeface="+mn-ea"/>
              </a:defRPr>
            </a:lvl1pPr>
          </a:lstStyle>
          <a:p>
            <a:pPr indent="0" algn="r" defTabSz="914400">
              <a:lnSpc>
                <a:spcPct val="100000"/>
              </a:lnSpc>
              <a:buNone/>
              <a:tabLst>
                <a:tab pos="0" algn="l"/>
              </a:tabLst>
            </a:pPr>
            <a:fld id="{6E003571-DFDA-47DC-9FE8-978D2E996C25}" type="slidenum">
              <a:rPr lang="de-DE" sz="1200" b="0" u="none" strike="noStrike">
                <a:solidFill>
                  <a:srgbClr val="000000"/>
                </a:solidFill>
                <a:effectLst/>
                <a:uFillTx/>
                <a:latin typeface="Calibri"/>
                <a:ea typeface="+mn-ea"/>
              </a:rPr>
              <a:t>28</a:t>
            </a:fld>
            <a:endParaRPr lang="de-DE" sz="1200" b="0" u="none" strike="noStrike">
              <a:solidFill>
                <a:srgbClr val="000000"/>
              </a:solidFill>
              <a:effectLst/>
              <a:uFillTx/>
              <a:latin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PlaceHolder 1"/>
          <p:cNvSpPr>
            <a:spLocks noGrp="1" noRot="1" noChangeAspect="1"/>
          </p:cNvSpPr>
          <p:nvPr>
            <p:ph type="sldImg"/>
          </p:nvPr>
        </p:nvSpPr>
        <p:spPr>
          <a:xfrm>
            <a:off x="685800" y="1143000"/>
            <a:ext cx="5486400" cy="3086100"/>
          </a:xfrm>
          <a:prstGeom prst="rect">
            <a:avLst/>
          </a:prstGeom>
          <a:ln w="0">
            <a:noFill/>
          </a:ln>
        </p:spPr>
      </p:sp>
      <p:sp>
        <p:nvSpPr>
          <p:cNvPr id="347" name="PlaceHolder 2"/>
          <p:cNvSpPr>
            <a:spLocks noGrp="1"/>
          </p:cNvSpPr>
          <p:nvPr>
            <p:ph type="body"/>
          </p:nvPr>
        </p:nvSpPr>
        <p:spPr>
          <a:xfrm>
            <a:off x="685800" y="4400640"/>
            <a:ext cx="5485320" cy="3599280"/>
          </a:xfrm>
          <a:prstGeom prst="rect">
            <a:avLst/>
          </a:prstGeom>
          <a:noFill/>
          <a:ln w="0">
            <a:noFill/>
          </a:ln>
        </p:spPr>
        <p:txBody>
          <a:bodyPr lIns="91440" tIns="45720" rIns="91440" bIns="45720" anchor="t">
            <a:noAutofit/>
          </a:bodyPr>
          <a:lstStyle/>
          <a:p>
            <a:pPr indent="0">
              <a:buNone/>
            </a:pPr>
            <a:endParaRPr lang="de-DE" sz="1800" b="0" u="none" strike="noStrike">
              <a:solidFill>
                <a:srgbClr val="000000"/>
              </a:solidFill>
              <a:effectLst/>
              <a:uFillTx/>
              <a:latin typeface="Calibri"/>
            </a:endParaRPr>
          </a:p>
        </p:txBody>
      </p:sp>
      <p:sp>
        <p:nvSpPr>
          <p:cNvPr id="348" name="PlaceHolder 3"/>
          <p:cNvSpPr>
            <a:spLocks noGrp="1"/>
          </p:cNvSpPr>
          <p:nvPr>
            <p:ph type="sldNum" idx="36"/>
          </p:nvPr>
        </p:nvSpPr>
        <p:spPr>
          <a:xfrm>
            <a:off x="3884760" y="8685360"/>
            <a:ext cx="2970720" cy="45756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de-DE" sz="1200" b="0" u="none" strike="noStrike">
                <a:solidFill>
                  <a:srgbClr val="000000"/>
                </a:solidFill>
                <a:effectLst/>
                <a:uFillTx/>
                <a:latin typeface="Calibri"/>
                <a:ea typeface="+mn-ea"/>
              </a:defRPr>
            </a:lvl1pPr>
          </a:lstStyle>
          <a:p>
            <a:pPr indent="0" algn="r" defTabSz="914400">
              <a:lnSpc>
                <a:spcPct val="100000"/>
              </a:lnSpc>
              <a:buNone/>
              <a:tabLst>
                <a:tab pos="0" algn="l"/>
              </a:tabLst>
            </a:pPr>
            <a:fld id="{93C675C0-E6DC-4A15-AC6F-0D779DFA456B}" type="slidenum">
              <a:rPr lang="de-DE" sz="1200" b="0" u="none" strike="noStrike">
                <a:solidFill>
                  <a:srgbClr val="000000"/>
                </a:solidFill>
                <a:effectLst/>
                <a:uFillTx/>
                <a:latin typeface="Calibri"/>
                <a:ea typeface="+mn-ea"/>
              </a:rPr>
              <a:t>29</a:t>
            </a:fld>
            <a:endParaRPr lang="de-DE" sz="1200" b="0" u="none" strike="noStrike">
              <a:solidFill>
                <a:srgbClr val="000000"/>
              </a:solidFill>
              <a:effectLst/>
              <a:uFillTx/>
              <a:latin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PlaceHolder 1"/>
          <p:cNvSpPr>
            <a:spLocks noGrp="1" noRot="1" noChangeAspect="1"/>
          </p:cNvSpPr>
          <p:nvPr>
            <p:ph type="sldImg"/>
          </p:nvPr>
        </p:nvSpPr>
        <p:spPr>
          <a:xfrm>
            <a:off x="685800" y="1143000"/>
            <a:ext cx="5486400" cy="3086100"/>
          </a:xfrm>
          <a:prstGeom prst="rect">
            <a:avLst/>
          </a:prstGeom>
          <a:ln w="0">
            <a:noFill/>
          </a:ln>
        </p:spPr>
      </p:sp>
      <p:sp>
        <p:nvSpPr>
          <p:cNvPr id="350" name="PlaceHolder 2"/>
          <p:cNvSpPr>
            <a:spLocks noGrp="1"/>
          </p:cNvSpPr>
          <p:nvPr>
            <p:ph type="body"/>
          </p:nvPr>
        </p:nvSpPr>
        <p:spPr>
          <a:xfrm>
            <a:off x="685800" y="4400640"/>
            <a:ext cx="5485320" cy="3599280"/>
          </a:xfrm>
          <a:prstGeom prst="rect">
            <a:avLst/>
          </a:prstGeom>
          <a:noFill/>
          <a:ln w="0">
            <a:noFill/>
          </a:ln>
        </p:spPr>
        <p:txBody>
          <a:bodyPr lIns="91440" tIns="45720" rIns="91440" bIns="45720" anchor="t">
            <a:noAutofit/>
          </a:bodyPr>
          <a:lstStyle/>
          <a:p>
            <a:pPr marL="216000" indent="0">
              <a:lnSpc>
                <a:spcPct val="100000"/>
              </a:lnSpc>
              <a:buNone/>
              <a:tabLst>
                <a:tab pos="0" algn="l"/>
              </a:tabLst>
            </a:pPr>
            <a:endParaRPr lang="de-DE" sz="2000" b="0" u="none" strike="noStrike" dirty="0">
              <a:solidFill>
                <a:srgbClr val="000000"/>
              </a:solidFill>
              <a:effectLst/>
              <a:uFillTx/>
              <a:latin typeface="Calibri"/>
            </a:endParaRPr>
          </a:p>
        </p:txBody>
      </p:sp>
      <p:sp>
        <p:nvSpPr>
          <p:cNvPr id="351" name="PlaceHolder 3"/>
          <p:cNvSpPr>
            <a:spLocks noGrp="1"/>
          </p:cNvSpPr>
          <p:nvPr>
            <p:ph type="sldNum" idx="37"/>
          </p:nvPr>
        </p:nvSpPr>
        <p:spPr>
          <a:xfrm>
            <a:off x="3884760" y="8685360"/>
            <a:ext cx="2970720" cy="45756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de-DE" sz="1200" b="0" u="none" strike="noStrike">
                <a:solidFill>
                  <a:srgbClr val="000000"/>
                </a:solidFill>
                <a:effectLst/>
                <a:uFillTx/>
                <a:latin typeface="Calibri"/>
                <a:ea typeface="+mn-ea"/>
              </a:defRPr>
            </a:lvl1pPr>
          </a:lstStyle>
          <a:p>
            <a:pPr indent="0" algn="r" defTabSz="914400">
              <a:lnSpc>
                <a:spcPct val="100000"/>
              </a:lnSpc>
              <a:buNone/>
              <a:tabLst>
                <a:tab pos="0" algn="l"/>
              </a:tabLst>
            </a:pPr>
            <a:fld id="{CA6686BD-B624-4E0B-9A36-84A8B4FFA35E}" type="slidenum">
              <a:rPr lang="de-DE" sz="1200" b="0" u="none" strike="noStrike">
                <a:solidFill>
                  <a:srgbClr val="000000"/>
                </a:solidFill>
                <a:effectLst/>
                <a:uFillTx/>
                <a:latin typeface="Calibri"/>
                <a:ea typeface="+mn-ea"/>
              </a:rPr>
              <a:t>30</a:t>
            </a:fld>
            <a:endParaRPr lang="de-DE" sz="1200" b="0" u="none" strike="noStrike">
              <a:solidFill>
                <a:srgbClr val="000000"/>
              </a:solidFill>
              <a:effectLst/>
              <a:uFillTx/>
              <a:latin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PlaceHolder 1"/>
          <p:cNvSpPr>
            <a:spLocks noGrp="1" noRot="1" noChangeAspect="1"/>
          </p:cNvSpPr>
          <p:nvPr>
            <p:ph type="sldImg"/>
          </p:nvPr>
        </p:nvSpPr>
        <p:spPr>
          <a:xfrm>
            <a:off x="685800" y="1143000"/>
            <a:ext cx="5486400" cy="3086100"/>
          </a:xfrm>
          <a:prstGeom prst="rect">
            <a:avLst/>
          </a:prstGeom>
          <a:ln w="0">
            <a:noFill/>
          </a:ln>
        </p:spPr>
      </p:sp>
      <p:sp>
        <p:nvSpPr>
          <p:cNvPr id="353"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indent="0" defTabSz="914400">
              <a:lnSpc>
                <a:spcPct val="100000"/>
              </a:lnSpc>
              <a:buNone/>
              <a:tabLst>
                <a:tab pos="0" algn="l"/>
              </a:tabLst>
            </a:pPr>
            <a:endParaRPr lang="de-DE" sz="2000" b="0" u="none" strike="noStrike" dirty="0">
              <a:solidFill>
                <a:srgbClr val="000000"/>
              </a:solidFill>
              <a:effectLst/>
              <a:uFillTx/>
              <a:latin typeface="Calibri"/>
            </a:endParaRPr>
          </a:p>
        </p:txBody>
      </p:sp>
      <p:sp>
        <p:nvSpPr>
          <p:cNvPr id="354" name="PlaceHolder 3"/>
          <p:cNvSpPr>
            <a:spLocks noGrp="1"/>
          </p:cNvSpPr>
          <p:nvPr>
            <p:ph type="sldNum" idx="38"/>
          </p:nvPr>
        </p:nvSpPr>
        <p:spPr>
          <a:xfrm>
            <a:off x="3884760" y="8685360"/>
            <a:ext cx="2971080" cy="45792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de-DE" sz="1200" b="0" u="none" strike="noStrike">
                <a:solidFill>
                  <a:srgbClr val="000000"/>
                </a:solidFill>
                <a:effectLst/>
                <a:uFillTx/>
                <a:latin typeface="Aptos"/>
                <a:ea typeface="+mn-ea"/>
              </a:defRPr>
            </a:lvl1pPr>
          </a:lstStyle>
          <a:p>
            <a:pPr indent="0" algn="r" defTabSz="914400">
              <a:lnSpc>
                <a:spcPct val="100000"/>
              </a:lnSpc>
              <a:buNone/>
              <a:tabLst>
                <a:tab pos="0" algn="l"/>
              </a:tabLst>
            </a:pPr>
            <a:fld id="{D957A507-46A8-45EC-BD68-17EFD2018205}" type="slidenum">
              <a:rPr lang="de-DE" sz="1200" b="0" u="none" strike="noStrike">
                <a:solidFill>
                  <a:srgbClr val="000000"/>
                </a:solidFill>
                <a:effectLst/>
                <a:uFillTx/>
                <a:latin typeface="Aptos"/>
                <a:ea typeface="+mn-ea"/>
              </a:rPr>
              <a:t>31</a:t>
            </a:fld>
            <a:endParaRPr lang="de-DE" sz="1200" b="0" u="none" strike="noStrike">
              <a:solidFill>
                <a:srgbClr val="000000"/>
              </a:solidFill>
              <a:effectLst/>
              <a:uFillTx/>
              <a:latin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PlaceHolder 1"/>
          <p:cNvSpPr>
            <a:spLocks noGrp="1" noRot="1" noChangeAspect="1"/>
          </p:cNvSpPr>
          <p:nvPr>
            <p:ph type="sldImg"/>
          </p:nvPr>
        </p:nvSpPr>
        <p:spPr>
          <a:xfrm>
            <a:off x="685800" y="1143000"/>
            <a:ext cx="5486400" cy="3086100"/>
          </a:xfrm>
          <a:prstGeom prst="rect">
            <a:avLst/>
          </a:prstGeom>
          <a:ln w="0">
            <a:noFill/>
          </a:ln>
        </p:spPr>
      </p:sp>
      <p:sp>
        <p:nvSpPr>
          <p:cNvPr id="275"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indent="0" defTabSz="914400">
              <a:lnSpc>
                <a:spcPct val="100000"/>
              </a:lnSpc>
              <a:buNone/>
              <a:tabLst>
                <a:tab pos="0" algn="l"/>
              </a:tabLst>
            </a:pPr>
            <a:endParaRPr lang="de-DE" sz="1200" b="0" u="none" strike="noStrike" dirty="0">
              <a:solidFill>
                <a:srgbClr val="000000"/>
              </a:solidFill>
              <a:effectLst/>
              <a:uFillTx/>
              <a:latin typeface="Calibri"/>
            </a:endParaRPr>
          </a:p>
        </p:txBody>
      </p:sp>
      <p:sp>
        <p:nvSpPr>
          <p:cNvPr id="276" name="PlaceHolder 3"/>
          <p:cNvSpPr>
            <a:spLocks noGrp="1"/>
          </p:cNvSpPr>
          <p:nvPr>
            <p:ph type="sldNum" idx="12"/>
          </p:nvPr>
        </p:nvSpPr>
        <p:spPr>
          <a:xfrm>
            <a:off x="3884760" y="8685360"/>
            <a:ext cx="2971080" cy="45792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de-DE" sz="1200" b="0" u="none" strike="noStrike">
                <a:solidFill>
                  <a:srgbClr val="000000"/>
                </a:solidFill>
                <a:effectLst/>
                <a:uFillTx/>
                <a:latin typeface="Aptos"/>
                <a:ea typeface="+mn-ea"/>
              </a:defRPr>
            </a:lvl1pPr>
          </a:lstStyle>
          <a:p>
            <a:pPr indent="0" algn="r" defTabSz="914400">
              <a:lnSpc>
                <a:spcPct val="100000"/>
              </a:lnSpc>
              <a:buNone/>
              <a:tabLst>
                <a:tab pos="0" algn="l"/>
              </a:tabLst>
            </a:pPr>
            <a:fld id="{6F7BCE63-A075-4527-BE25-7D59D0372D87}" type="slidenum">
              <a:rPr lang="de-DE" sz="1200" b="0" u="none" strike="noStrike">
                <a:solidFill>
                  <a:srgbClr val="000000"/>
                </a:solidFill>
                <a:effectLst/>
                <a:uFillTx/>
                <a:latin typeface="Aptos"/>
                <a:ea typeface="+mn-ea"/>
              </a:rPr>
              <a:t>4</a:t>
            </a:fld>
            <a:endParaRPr lang="de-DE" sz="1200" b="0" u="none" strike="noStrike">
              <a:solidFill>
                <a:srgbClr val="000000"/>
              </a:solidFill>
              <a:effectLst/>
              <a:uFillTx/>
              <a:latin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PlaceHolder 1"/>
          <p:cNvSpPr>
            <a:spLocks noGrp="1" noRot="1" noChangeAspect="1"/>
          </p:cNvSpPr>
          <p:nvPr>
            <p:ph type="sldImg"/>
          </p:nvPr>
        </p:nvSpPr>
        <p:spPr>
          <a:xfrm>
            <a:off x="685800" y="1143000"/>
            <a:ext cx="5486400" cy="3086100"/>
          </a:xfrm>
          <a:prstGeom prst="rect">
            <a:avLst/>
          </a:prstGeom>
          <a:ln w="0">
            <a:noFill/>
          </a:ln>
        </p:spPr>
      </p:sp>
      <p:sp>
        <p:nvSpPr>
          <p:cNvPr id="356"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indent="0" defTabSz="914400">
              <a:lnSpc>
                <a:spcPct val="100000"/>
              </a:lnSpc>
              <a:buNone/>
              <a:tabLst>
                <a:tab pos="0" algn="l"/>
              </a:tabLst>
            </a:pPr>
            <a:endParaRPr lang="de-DE" sz="2000" b="0" u="none" strike="noStrike" dirty="0">
              <a:solidFill>
                <a:srgbClr val="000000"/>
              </a:solidFill>
              <a:effectLst/>
              <a:uFillTx/>
              <a:latin typeface="Calibri"/>
            </a:endParaRPr>
          </a:p>
        </p:txBody>
      </p:sp>
      <p:sp>
        <p:nvSpPr>
          <p:cNvPr id="357" name="PlaceHolder 3"/>
          <p:cNvSpPr>
            <a:spLocks noGrp="1"/>
          </p:cNvSpPr>
          <p:nvPr>
            <p:ph type="sldNum" idx="39"/>
          </p:nvPr>
        </p:nvSpPr>
        <p:spPr>
          <a:xfrm>
            <a:off x="3884760" y="8685360"/>
            <a:ext cx="2971080" cy="45792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de-DE" sz="1200" b="0" u="none" strike="noStrike">
                <a:solidFill>
                  <a:srgbClr val="000000"/>
                </a:solidFill>
                <a:effectLst/>
                <a:uFillTx/>
                <a:latin typeface="Aptos"/>
                <a:ea typeface="+mn-ea"/>
              </a:defRPr>
            </a:lvl1pPr>
          </a:lstStyle>
          <a:p>
            <a:pPr indent="0" algn="r" defTabSz="914400">
              <a:lnSpc>
                <a:spcPct val="100000"/>
              </a:lnSpc>
              <a:buNone/>
              <a:tabLst>
                <a:tab pos="0" algn="l"/>
              </a:tabLst>
            </a:pPr>
            <a:fld id="{93427D46-DF95-49D3-BAF3-94CCB7B2B4A8}" type="slidenum">
              <a:rPr lang="de-DE" sz="1200" b="0" u="none" strike="noStrike">
                <a:solidFill>
                  <a:srgbClr val="000000"/>
                </a:solidFill>
                <a:effectLst/>
                <a:uFillTx/>
                <a:latin typeface="Aptos"/>
                <a:ea typeface="+mn-ea"/>
              </a:rPr>
              <a:t>32</a:t>
            </a:fld>
            <a:endParaRPr lang="de-DE" sz="1200" b="0" u="none" strike="noStrike">
              <a:solidFill>
                <a:srgbClr val="000000"/>
              </a:solidFill>
              <a:effectLst/>
              <a:uFillTx/>
              <a:latin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PlaceHolder 1"/>
          <p:cNvSpPr>
            <a:spLocks noGrp="1" noRot="1" noChangeAspect="1"/>
          </p:cNvSpPr>
          <p:nvPr>
            <p:ph type="sldImg"/>
          </p:nvPr>
        </p:nvSpPr>
        <p:spPr>
          <a:xfrm>
            <a:off x="685800" y="1143000"/>
            <a:ext cx="5485680" cy="3085560"/>
          </a:xfrm>
          <a:prstGeom prst="rect">
            <a:avLst/>
          </a:prstGeom>
          <a:ln w="0">
            <a:noFill/>
          </a:ln>
        </p:spPr>
      </p:sp>
      <p:sp>
        <p:nvSpPr>
          <p:cNvPr id="359"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indent="0">
              <a:buNone/>
            </a:pPr>
            <a:endParaRPr lang="de-DE" sz="1800" b="0" u="none" strike="noStrike">
              <a:solidFill>
                <a:srgbClr val="000000"/>
              </a:solidFill>
              <a:effectLst/>
              <a:uFillTx/>
              <a:latin typeface="Calibri"/>
            </a:endParaRPr>
          </a:p>
        </p:txBody>
      </p:sp>
      <p:sp>
        <p:nvSpPr>
          <p:cNvPr id="360" name="PlaceHolder 3"/>
          <p:cNvSpPr>
            <a:spLocks noGrp="1"/>
          </p:cNvSpPr>
          <p:nvPr>
            <p:ph type="sldNum" idx="40"/>
          </p:nvPr>
        </p:nvSpPr>
        <p:spPr>
          <a:xfrm>
            <a:off x="3884760" y="8685360"/>
            <a:ext cx="2971080" cy="45792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de-DE" sz="1200" b="0" u="none" strike="noStrike">
                <a:solidFill>
                  <a:srgbClr val="000000"/>
                </a:solidFill>
                <a:effectLst/>
                <a:uFillTx/>
                <a:latin typeface="Aptos"/>
                <a:ea typeface="+mn-ea"/>
              </a:defRPr>
            </a:lvl1pPr>
          </a:lstStyle>
          <a:p>
            <a:pPr indent="0" algn="r" defTabSz="914400">
              <a:lnSpc>
                <a:spcPct val="100000"/>
              </a:lnSpc>
              <a:buNone/>
              <a:tabLst>
                <a:tab pos="0" algn="l"/>
              </a:tabLst>
            </a:pPr>
            <a:fld id="{43C626B6-5C69-4896-833C-BB718DF762BE}" type="slidenum">
              <a:rPr lang="de-DE" sz="1200" b="0" u="none" strike="noStrike">
                <a:solidFill>
                  <a:srgbClr val="000000"/>
                </a:solidFill>
                <a:effectLst/>
                <a:uFillTx/>
                <a:latin typeface="Aptos"/>
                <a:ea typeface="+mn-ea"/>
              </a:rPr>
              <a:t>35</a:t>
            </a:fld>
            <a:endParaRPr lang="de-DE" sz="1200" b="0" u="none" strike="noStrike">
              <a:solidFill>
                <a:srgbClr val="000000"/>
              </a:solidFill>
              <a:effectLst/>
              <a:uFillTx/>
              <a:latin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PlaceHolder 1"/>
          <p:cNvSpPr>
            <a:spLocks noGrp="1" noRot="1" noChangeAspect="1"/>
          </p:cNvSpPr>
          <p:nvPr>
            <p:ph type="sldImg"/>
          </p:nvPr>
        </p:nvSpPr>
        <p:spPr>
          <a:xfrm>
            <a:off x="685800" y="1143000"/>
            <a:ext cx="5486400" cy="3086100"/>
          </a:xfrm>
          <a:prstGeom prst="rect">
            <a:avLst/>
          </a:prstGeom>
          <a:ln w="0">
            <a:noFill/>
          </a:ln>
        </p:spPr>
      </p:sp>
      <p:sp>
        <p:nvSpPr>
          <p:cNvPr id="362"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indent="0">
              <a:lnSpc>
                <a:spcPct val="100000"/>
              </a:lnSpc>
              <a:buNone/>
              <a:tabLst>
                <a:tab pos="0" algn="l"/>
              </a:tabLst>
            </a:pPr>
            <a:endParaRPr lang="de-DE" sz="2000" b="0" u="none" strike="noStrike" dirty="0">
              <a:solidFill>
                <a:srgbClr val="000000"/>
              </a:solidFill>
              <a:effectLst/>
              <a:uFillTx/>
              <a:latin typeface="Calibri"/>
            </a:endParaRPr>
          </a:p>
        </p:txBody>
      </p:sp>
      <p:sp>
        <p:nvSpPr>
          <p:cNvPr id="363" name="PlaceHolder 3"/>
          <p:cNvSpPr>
            <a:spLocks noGrp="1"/>
          </p:cNvSpPr>
          <p:nvPr>
            <p:ph type="sldNum" idx="41"/>
          </p:nvPr>
        </p:nvSpPr>
        <p:spPr>
          <a:xfrm>
            <a:off x="3884760" y="8685360"/>
            <a:ext cx="2971080" cy="45792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de-DE" sz="1200" b="0" u="none" strike="noStrike">
                <a:solidFill>
                  <a:srgbClr val="000000"/>
                </a:solidFill>
                <a:effectLst/>
                <a:uFillTx/>
                <a:latin typeface="Aptos"/>
                <a:ea typeface="+mn-ea"/>
              </a:defRPr>
            </a:lvl1pPr>
          </a:lstStyle>
          <a:p>
            <a:pPr indent="0" algn="r" defTabSz="914400">
              <a:lnSpc>
                <a:spcPct val="100000"/>
              </a:lnSpc>
              <a:buNone/>
              <a:tabLst>
                <a:tab pos="0" algn="l"/>
              </a:tabLst>
            </a:pPr>
            <a:fld id="{D9B8A0E0-1871-4FC6-872C-D1DA6772AC89}" type="slidenum">
              <a:rPr lang="de-DE" sz="1200" b="0" u="none" strike="noStrike">
                <a:solidFill>
                  <a:srgbClr val="000000"/>
                </a:solidFill>
                <a:effectLst/>
                <a:uFillTx/>
                <a:latin typeface="Aptos"/>
                <a:ea typeface="+mn-ea"/>
              </a:rPr>
              <a:t>36</a:t>
            </a:fld>
            <a:endParaRPr lang="de-DE" sz="1200" b="0" u="none" strike="noStrike">
              <a:solidFill>
                <a:srgbClr val="000000"/>
              </a:solidFill>
              <a:effectLst/>
              <a:uFillTx/>
              <a:latin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PlaceHolder 1"/>
          <p:cNvSpPr>
            <a:spLocks noGrp="1" noRot="1" noChangeAspect="1"/>
          </p:cNvSpPr>
          <p:nvPr>
            <p:ph type="sldImg"/>
          </p:nvPr>
        </p:nvSpPr>
        <p:spPr>
          <a:xfrm>
            <a:off x="685800" y="1143000"/>
            <a:ext cx="5485680" cy="3085560"/>
          </a:xfrm>
          <a:prstGeom prst="rect">
            <a:avLst/>
          </a:prstGeom>
          <a:ln w="0">
            <a:noFill/>
          </a:ln>
        </p:spPr>
      </p:sp>
      <p:sp>
        <p:nvSpPr>
          <p:cNvPr id="365"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indent="0">
              <a:buNone/>
            </a:pPr>
            <a:endParaRPr lang="de-DE" sz="1800" b="0" u="none" strike="noStrike">
              <a:solidFill>
                <a:srgbClr val="000000"/>
              </a:solidFill>
              <a:effectLst/>
              <a:uFillTx/>
              <a:latin typeface="Calibri"/>
            </a:endParaRPr>
          </a:p>
        </p:txBody>
      </p:sp>
      <p:sp>
        <p:nvSpPr>
          <p:cNvPr id="366" name="PlaceHolder 3"/>
          <p:cNvSpPr>
            <a:spLocks noGrp="1"/>
          </p:cNvSpPr>
          <p:nvPr>
            <p:ph type="sldNum" idx="42"/>
          </p:nvPr>
        </p:nvSpPr>
        <p:spPr>
          <a:xfrm>
            <a:off x="3884760" y="8685360"/>
            <a:ext cx="2971080" cy="45792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de-DE" sz="1200" b="0" u="none" strike="noStrike">
                <a:solidFill>
                  <a:srgbClr val="000000"/>
                </a:solidFill>
                <a:effectLst/>
                <a:uFillTx/>
                <a:latin typeface="Aptos"/>
                <a:ea typeface="+mn-ea"/>
              </a:defRPr>
            </a:lvl1pPr>
          </a:lstStyle>
          <a:p>
            <a:pPr indent="0" algn="r" defTabSz="914400">
              <a:lnSpc>
                <a:spcPct val="100000"/>
              </a:lnSpc>
              <a:buNone/>
              <a:tabLst>
                <a:tab pos="0" algn="l"/>
              </a:tabLst>
            </a:pPr>
            <a:fld id="{7BAA4D99-996B-472B-8E0D-897BB73F40CA}" type="slidenum">
              <a:rPr lang="de-DE" sz="1200" b="0" u="none" strike="noStrike">
                <a:solidFill>
                  <a:srgbClr val="000000"/>
                </a:solidFill>
                <a:effectLst/>
                <a:uFillTx/>
                <a:latin typeface="Aptos"/>
                <a:ea typeface="+mn-ea"/>
              </a:rPr>
              <a:t>37</a:t>
            </a:fld>
            <a:endParaRPr lang="de-DE" sz="1200" b="0" u="none" strike="noStrike">
              <a:solidFill>
                <a:srgbClr val="000000"/>
              </a:solidFill>
              <a:effectLst/>
              <a:uFillTx/>
              <a:latin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PlaceHolder 1"/>
          <p:cNvSpPr>
            <a:spLocks noGrp="1" noRot="1" noChangeAspect="1"/>
          </p:cNvSpPr>
          <p:nvPr>
            <p:ph type="sldImg"/>
          </p:nvPr>
        </p:nvSpPr>
        <p:spPr>
          <a:xfrm>
            <a:off x="685800" y="1143000"/>
            <a:ext cx="5485680" cy="3085560"/>
          </a:xfrm>
          <a:prstGeom prst="rect">
            <a:avLst/>
          </a:prstGeom>
          <a:ln w="0">
            <a:noFill/>
          </a:ln>
        </p:spPr>
      </p:sp>
      <p:sp>
        <p:nvSpPr>
          <p:cNvPr id="368"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indent="0">
              <a:buNone/>
            </a:pPr>
            <a:endParaRPr lang="de-DE" sz="1800" b="0" u="none" strike="noStrike">
              <a:solidFill>
                <a:srgbClr val="000000"/>
              </a:solidFill>
              <a:effectLst/>
              <a:uFillTx/>
              <a:latin typeface="Calibri"/>
            </a:endParaRPr>
          </a:p>
        </p:txBody>
      </p:sp>
      <p:sp>
        <p:nvSpPr>
          <p:cNvPr id="369" name="PlaceHolder 3"/>
          <p:cNvSpPr>
            <a:spLocks noGrp="1"/>
          </p:cNvSpPr>
          <p:nvPr>
            <p:ph type="sldNum" idx="43"/>
          </p:nvPr>
        </p:nvSpPr>
        <p:spPr>
          <a:xfrm>
            <a:off x="3884760" y="8685360"/>
            <a:ext cx="2971080" cy="45792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de-DE" sz="1200" b="0" u="none" strike="noStrike">
                <a:solidFill>
                  <a:srgbClr val="000000"/>
                </a:solidFill>
                <a:effectLst/>
                <a:uFillTx/>
                <a:latin typeface="Aptos"/>
                <a:ea typeface="+mn-ea"/>
              </a:defRPr>
            </a:lvl1pPr>
          </a:lstStyle>
          <a:p>
            <a:pPr indent="0" algn="r" defTabSz="914400">
              <a:lnSpc>
                <a:spcPct val="100000"/>
              </a:lnSpc>
              <a:buNone/>
              <a:tabLst>
                <a:tab pos="0" algn="l"/>
              </a:tabLst>
            </a:pPr>
            <a:fld id="{AC82AC08-5E6F-417B-BB13-F05FC78213B0}" type="slidenum">
              <a:rPr lang="de-DE" sz="1200" b="0" u="none" strike="noStrike">
                <a:solidFill>
                  <a:srgbClr val="000000"/>
                </a:solidFill>
                <a:effectLst/>
                <a:uFillTx/>
                <a:latin typeface="Aptos"/>
                <a:ea typeface="+mn-ea"/>
              </a:rPr>
              <a:t>38</a:t>
            </a:fld>
            <a:endParaRPr lang="de-DE" sz="1200" b="0" u="none" strike="noStrike">
              <a:solidFill>
                <a:srgbClr val="000000"/>
              </a:solidFill>
              <a:effectLst/>
              <a:uFillTx/>
              <a:latin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PlaceHolder 1"/>
          <p:cNvSpPr>
            <a:spLocks noGrp="1" noRot="1" noChangeAspect="1"/>
          </p:cNvSpPr>
          <p:nvPr>
            <p:ph type="sldImg"/>
          </p:nvPr>
        </p:nvSpPr>
        <p:spPr>
          <a:xfrm>
            <a:off x="685800" y="1143000"/>
            <a:ext cx="5486400" cy="3086100"/>
          </a:xfrm>
          <a:prstGeom prst="rect">
            <a:avLst/>
          </a:prstGeom>
          <a:ln w="0">
            <a:noFill/>
          </a:ln>
        </p:spPr>
      </p:sp>
      <p:sp>
        <p:nvSpPr>
          <p:cNvPr id="371"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indent="0">
              <a:lnSpc>
                <a:spcPct val="100000"/>
              </a:lnSpc>
              <a:buNone/>
              <a:tabLst>
                <a:tab pos="0" algn="l"/>
              </a:tabLst>
            </a:pPr>
            <a:endParaRPr lang="de-DE" sz="2000" b="0" u="none" strike="noStrike" dirty="0">
              <a:solidFill>
                <a:srgbClr val="000000"/>
              </a:solidFill>
              <a:effectLst/>
              <a:uFillTx/>
              <a:latin typeface="Calibri"/>
            </a:endParaRPr>
          </a:p>
        </p:txBody>
      </p:sp>
      <p:sp>
        <p:nvSpPr>
          <p:cNvPr id="372" name="PlaceHolder 3"/>
          <p:cNvSpPr>
            <a:spLocks noGrp="1"/>
          </p:cNvSpPr>
          <p:nvPr>
            <p:ph type="sldNum" idx="44"/>
          </p:nvPr>
        </p:nvSpPr>
        <p:spPr>
          <a:xfrm>
            <a:off x="3884760" y="8685360"/>
            <a:ext cx="2971080" cy="457920"/>
          </a:xfrm>
          <a:prstGeom prst="rect">
            <a:avLst/>
          </a:prstGeom>
          <a:noFill/>
          <a:ln w="0">
            <a:noFill/>
          </a:ln>
        </p:spPr>
        <p:txBody>
          <a:bodyPr lIns="91440" tIns="45720" rIns="91440" bIns="45720" anchor="b">
            <a:noAutofit/>
          </a:bodyPr>
          <a:lstStyle>
            <a:lvl1pPr indent="0" algn="r">
              <a:lnSpc>
                <a:spcPct val="100000"/>
              </a:lnSpc>
              <a:buNone/>
              <a:tabLst>
                <a:tab pos="0" algn="l"/>
              </a:tabLst>
              <a:defRPr lang="de-DE" sz="1200" b="0" u="none" strike="noStrike">
                <a:solidFill>
                  <a:srgbClr val="000000"/>
                </a:solidFill>
                <a:effectLst/>
                <a:uFillTx/>
                <a:latin typeface="Calibri"/>
              </a:defRPr>
            </a:lvl1pPr>
          </a:lstStyle>
          <a:p>
            <a:pPr indent="0" algn="r">
              <a:lnSpc>
                <a:spcPct val="100000"/>
              </a:lnSpc>
              <a:buNone/>
              <a:tabLst>
                <a:tab pos="0" algn="l"/>
              </a:tabLst>
            </a:pPr>
            <a:fld id="{41BD3EC9-AC56-47F8-8FF1-2921BCB8D356}" type="slidenum">
              <a:rPr lang="de-DE" sz="1200" b="0" u="none" strike="noStrike">
                <a:solidFill>
                  <a:srgbClr val="000000"/>
                </a:solidFill>
                <a:effectLst/>
                <a:uFillTx/>
                <a:latin typeface="Calibri"/>
              </a:rPr>
              <a:t>39</a:t>
            </a:fld>
            <a:endParaRPr lang="de-DE" sz="1200" b="0" u="none" strike="noStrike">
              <a:solidFill>
                <a:srgbClr val="000000"/>
              </a:solidFill>
              <a:effectLst/>
              <a:uFillTx/>
              <a:latin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PlaceHolder 1"/>
          <p:cNvSpPr>
            <a:spLocks noGrp="1" noRot="1" noChangeAspect="1"/>
          </p:cNvSpPr>
          <p:nvPr>
            <p:ph type="sldImg"/>
          </p:nvPr>
        </p:nvSpPr>
        <p:spPr>
          <a:xfrm>
            <a:off x="685800" y="1143000"/>
            <a:ext cx="5485680" cy="3085560"/>
          </a:xfrm>
          <a:prstGeom prst="rect">
            <a:avLst/>
          </a:prstGeom>
          <a:ln w="0">
            <a:noFill/>
          </a:ln>
        </p:spPr>
      </p:sp>
      <p:sp>
        <p:nvSpPr>
          <p:cNvPr id="374"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indent="0">
              <a:buNone/>
            </a:pPr>
            <a:endParaRPr lang="de-DE" sz="1800" b="0" u="none" strike="noStrike">
              <a:solidFill>
                <a:srgbClr val="000000"/>
              </a:solidFill>
              <a:effectLst/>
              <a:uFillTx/>
              <a:latin typeface="Calibri"/>
            </a:endParaRPr>
          </a:p>
        </p:txBody>
      </p:sp>
      <p:sp>
        <p:nvSpPr>
          <p:cNvPr id="375" name="PlaceHolder 3"/>
          <p:cNvSpPr>
            <a:spLocks noGrp="1"/>
          </p:cNvSpPr>
          <p:nvPr>
            <p:ph type="sldNum" idx="45"/>
          </p:nvPr>
        </p:nvSpPr>
        <p:spPr>
          <a:xfrm>
            <a:off x="3884760" y="8685360"/>
            <a:ext cx="2971080" cy="45792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de-DE" sz="1200" b="0" u="none" strike="noStrike">
                <a:solidFill>
                  <a:srgbClr val="000000"/>
                </a:solidFill>
                <a:effectLst/>
                <a:uFillTx/>
                <a:latin typeface="Aptos"/>
                <a:ea typeface="+mn-ea"/>
              </a:defRPr>
            </a:lvl1pPr>
          </a:lstStyle>
          <a:p>
            <a:pPr indent="0" algn="r" defTabSz="914400">
              <a:lnSpc>
                <a:spcPct val="100000"/>
              </a:lnSpc>
              <a:buNone/>
              <a:tabLst>
                <a:tab pos="0" algn="l"/>
              </a:tabLst>
            </a:pPr>
            <a:fld id="{5A9DDBB6-B8B3-476F-8EB1-CDD86DCC8552}" type="slidenum">
              <a:rPr lang="de-DE" sz="1200" b="0" u="none" strike="noStrike">
                <a:solidFill>
                  <a:srgbClr val="000000"/>
                </a:solidFill>
                <a:effectLst/>
                <a:uFillTx/>
                <a:latin typeface="Aptos"/>
                <a:ea typeface="+mn-ea"/>
              </a:rPr>
              <a:t>40</a:t>
            </a:fld>
            <a:endParaRPr lang="de-DE" sz="1200" b="0" u="none" strike="noStrike">
              <a:solidFill>
                <a:srgbClr val="000000"/>
              </a:solidFill>
              <a:effectLst/>
              <a:uFillTx/>
              <a:latin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PlaceHolder 1"/>
          <p:cNvSpPr>
            <a:spLocks noGrp="1" noRot="1" noChangeAspect="1"/>
          </p:cNvSpPr>
          <p:nvPr>
            <p:ph type="sldImg"/>
          </p:nvPr>
        </p:nvSpPr>
        <p:spPr>
          <a:xfrm>
            <a:off x="685800" y="1143000"/>
            <a:ext cx="5486400" cy="3086100"/>
          </a:xfrm>
          <a:prstGeom prst="rect">
            <a:avLst/>
          </a:prstGeom>
          <a:ln w="0">
            <a:noFill/>
          </a:ln>
        </p:spPr>
      </p:sp>
      <p:sp>
        <p:nvSpPr>
          <p:cNvPr id="278"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indent="0">
              <a:buNone/>
            </a:pPr>
            <a:endParaRPr lang="de-DE" sz="1800" b="0" u="none" strike="noStrike">
              <a:solidFill>
                <a:srgbClr val="000000"/>
              </a:solidFill>
              <a:effectLst/>
              <a:uFillTx/>
              <a:latin typeface="Calibri"/>
            </a:endParaRPr>
          </a:p>
        </p:txBody>
      </p:sp>
      <p:sp>
        <p:nvSpPr>
          <p:cNvPr id="279" name="PlaceHolder 3"/>
          <p:cNvSpPr>
            <a:spLocks noGrp="1"/>
          </p:cNvSpPr>
          <p:nvPr>
            <p:ph type="sldNum" idx="13"/>
          </p:nvPr>
        </p:nvSpPr>
        <p:spPr>
          <a:xfrm>
            <a:off x="3884760" y="8685360"/>
            <a:ext cx="2971080" cy="45792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de-DE" sz="1200" b="0" u="none" strike="noStrike">
                <a:solidFill>
                  <a:srgbClr val="000000"/>
                </a:solidFill>
                <a:effectLst/>
                <a:uFillTx/>
                <a:latin typeface="Aptos"/>
                <a:ea typeface="+mn-ea"/>
              </a:defRPr>
            </a:lvl1pPr>
          </a:lstStyle>
          <a:p>
            <a:pPr indent="0" algn="r" defTabSz="914400">
              <a:lnSpc>
                <a:spcPct val="100000"/>
              </a:lnSpc>
              <a:buNone/>
              <a:tabLst>
                <a:tab pos="0" algn="l"/>
              </a:tabLst>
            </a:pPr>
            <a:fld id="{17C1AF10-C5F9-4182-B71B-F2B5F825A691}" type="slidenum">
              <a:rPr lang="de-DE" sz="1200" b="0" u="none" strike="noStrike">
                <a:solidFill>
                  <a:srgbClr val="000000"/>
                </a:solidFill>
                <a:effectLst/>
                <a:uFillTx/>
                <a:latin typeface="Aptos"/>
                <a:ea typeface="+mn-ea"/>
              </a:rPr>
              <a:t>5</a:t>
            </a:fld>
            <a:endParaRPr lang="de-DE" sz="1200" b="0" u="none" strike="noStrike">
              <a:solidFill>
                <a:srgbClr val="000000"/>
              </a:solidFill>
              <a:effectLst/>
              <a:uFillTx/>
              <a:latin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PlaceHolder 1"/>
          <p:cNvSpPr>
            <a:spLocks noGrp="1" noRot="1" noChangeAspect="1"/>
          </p:cNvSpPr>
          <p:nvPr>
            <p:ph type="sldImg"/>
          </p:nvPr>
        </p:nvSpPr>
        <p:spPr>
          <a:xfrm>
            <a:off x="685800" y="1143000"/>
            <a:ext cx="5486400" cy="3086100"/>
          </a:xfrm>
          <a:prstGeom prst="rect">
            <a:avLst/>
          </a:prstGeom>
          <a:ln w="0">
            <a:noFill/>
          </a:ln>
        </p:spPr>
      </p:sp>
      <p:sp>
        <p:nvSpPr>
          <p:cNvPr id="281"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indent="0">
              <a:buNone/>
            </a:pPr>
            <a:endParaRPr lang="de-DE" sz="1800" b="0" u="none" strike="noStrike">
              <a:solidFill>
                <a:srgbClr val="000000"/>
              </a:solidFill>
              <a:effectLst/>
              <a:uFillTx/>
              <a:latin typeface="Calibri"/>
            </a:endParaRPr>
          </a:p>
        </p:txBody>
      </p:sp>
      <p:sp>
        <p:nvSpPr>
          <p:cNvPr id="282" name="PlaceHolder 3"/>
          <p:cNvSpPr>
            <a:spLocks noGrp="1"/>
          </p:cNvSpPr>
          <p:nvPr>
            <p:ph type="sldNum" idx="14"/>
          </p:nvPr>
        </p:nvSpPr>
        <p:spPr>
          <a:xfrm>
            <a:off x="3884760" y="8685360"/>
            <a:ext cx="2971080" cy="45792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de-DE" sz="1200" b="0" u="none" strike="noStrike">
                <a:solidFill>
                  <a:srgbClr val="000000"/>
                </a:solidFill>
                <a:effectLst/>
                <a:uFillTx/>
                <a:latin typeface="Aptos"/>
                <a:ea typeface="+mn-ea"/>
              </a:defRPr>
            </a:lvl1pPr>
          </a:lstStyle>
          <a:p>
            <a:pPr indent="0" algn="r" defTabSz="914400">
              <a:lnSpc>
                <a:spcPct val="100000"/>
              </a:lnSpc>
              <a:buNone/>
              <a:tabLst>
                <a:tab pos="0" algn="l"/>
              </a:tabLst>
            </a:pPr>
            <a:fld id="{C3B3F92C-C9F0-4531-B9B0-3EDF1EF81DC0}" type="slidenum">
              <a:rPr lang="de-DE" sz="1200" b="0" u="none" strike="noStrike">
                <a:solidFill>
                  <a:srgbClr val="000000"/>
                </a:solidFill>
                <a:effectLst/>
                <a:uFillTx/>
                <a:latin typeface="Aptos"/>
                <a:ea typeface="+mn-ea"/>
              </a:rPr>
              <a:t>6</a:t>
            </a:fld>
            <a:endParaRPr lang="de-DE" sz="1200" b="0" u="none" strike="noStrike">
              <a:solidFill>
                <a:srgbClr val="000000"/>
              </a:solidFill>
              <a:effectLst/>
              <a:uFillTx/>
              <a:latin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PlaceHolder 1"/>
          <p:cNvSpPr>
            <a:spLocks noGrp="1" noRot="1" noChangeAspect="1"/>
          </p:cNvSpPr>
          <p:nvPr>
            <p:ph type="sldImg"/>
          </p:nvPr>
        </p:nvSpPr>
        <p:spPr>
          <a:xfrm>
            <a:off x="685800" y="1143000"/>
            <a:ext cx="5486400" cy="3086100"/>
          </a:xfrm>
          <a:prstGeom prst="rect">
            <a:avLst/>
          </a:prstGeom>
          <a:ln w="0">
            <a:noFill/>
          </a:ln>
        </p:spPr>
      </p:sp>
      <p:sp>
        <p:nvSpPr>
          <p:cNvPr id="284"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indent="0">
              <a:buNone/>
            </a:pPr>
            <a:endParaRPr lang="de-DE" sz="1800" b="0" u="none" strike="noStrike">
              <a:solidFill>
                <a:srgbClr val="000000"/>
              </a:solidFill>
              <a:effectLst/>
              <a:uFillTx/>
              <a:latin typeface="Calibri"/>
            </a:endParaRPr>
          </a:p>
        </p:txBody>
      </p:sp>
      <p:sp>
        <p:nvSpPr>
          <p:cNvPr id="285" name="PlaceHolder 3"/>
          <p:cNvSpPr>
            <a:spLocks noGrp="1"/>
          </p:cNvSpPr>
          <p:nvPr>
            <p:ph type="sldNum" idx="15"/>
          </p:nvPr>
        </p:nvSpPr>
        <p:spPr>
          <a:xfrm>
            <a:off x="3884760" y="8685360"/>
            <a:ext cx="2971080" cy="45792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de-DE" sz="1200" b="0" u="none" strike="noStrike">
                <a:solidFill>
                  <a:srgbClr val="000000"/>
                </a:solidFill>
                <a:effectLst/>
                <a:uFillTx/>
                <a:latin typeface="Aptos"/>
                <a:ea typeface="+mn-ea"/>
              </a:defRPr>
            </a:lvl1pPr>
          </a:lstStyle>
          <a:p>
            <a:pPr indent="0" algn="r" defTabSz="914400">
              <a:lnSpc>
                <a:spcPct val="100000"/>
              </a:lnSpc>
              <a:buNone/>
              <a:tabLst>
                <a:tab pos="0" algn="l"/>
              </a:tabLst>
            </a:pPr>
            <a:fld id="{EB966EC5-342E-4FF6-8089-F8252D580DE1}" type="slidenum">
              <a:rPr lang="de-DE" sz="1200" b="0" u="none" strike="noStrike">
                <a:solidFill>
                  <a:srgbClr val="000000"/>
                </a:solidFill>
                <a:effectLst/>
                <a:uFillTx/>
                <a:latin typeface="Aptos"/>
                <a:ea typeface="+mn-ea"/>
              </a:rPr>
              <a:t>7</a:t>
            </a:fld>
            <a:endParaRPr lang="de-DE" sz="1200" b="0" u="none" strike="noStrike">
              <a:solidFill>
                <a:srgbClr val="000000"/>
              </a:solidFill>
              <a:effectLst/>
              <a:uFillTx/>
              <a:latin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PlaceHolder 1"/>
          <p:cNvSpPr>
            <a:spLocks noGrp="1" noRot="1" noChangeAspect="1"/>
          </p:cNvSpPr>
          <p:nvPr>
            <p:ph type="sldImg"/>
          </p:nvPr>
        </p:nvSpPr>
        <p:spPr>
          <a:xfrm>
            <a:off x="685800" y="1143000"/>
            <a:ext cx="5486400" cy="3086100"/>
          </a:xfrm>
          <a:prstGeom prst="rect">
            <a:avLst/>
          </a:prstGeom>
          <a:ln w="0">
            <a:noFill/>
          </a:ln>
        </p:spPr>
      </p:sp>
      <p:sp>
        <p:nvSpPr>
          <p:cNvPr id="287"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indent="0">
              <a:buNone/>
            </a:pPr>
            <a:endParaRPr lang="de-DE" sz="1800" b="0" u="none" strike="noStrike">
              <a:solidFill>
                <a:srgbClr val="000000"/>
              </a:solidFill>
              <a:effectLst/>
              <a:uFillTx/>
              <a:latin typeface="Calibri"/>
            </a:endParaRPr>
          </a:p>
        </p:txBody>
      </p:sp>
      <p:sp>
        <p:nvSpPr>
          <p:cNvPr id="288" name="PlaceHolder 3"/>
          <p:cNvSpPr>
            <a:spLocks noGrp="1"/>
          </p:cNvSpPr>
          <p:nvPr>
            <p:ph type="sldNum" idx="16"/>
          </p:nvPr>
        </p:nvSpPr>
        <p:spPr>
          <a:xfrm>
            <a:off x="3884760" y="8685360"/>
            <a:ext cx="2971080" cy="45792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de-DE" sz="1200" b="0" u="none" strike="noStrike">
                <a:solidFill>
                  <a:srgbClr val="000000"/>
                </a:solidFill>
                <a:effectLst/>
                <a:uFillTx/>
                <a:latin typeface="Aptos"/>
                <a:ea typeface="+mn-ea"/>
              </a:defRPr>
            </a:lvl1pPr>
          </a:lstStyle>
          <a:p>
            <a:pPr indent="0" algn="r" defTabSz="914400">
              <a:lnSpc>
                <a:spcPct val="100000"/>
              </a:lnSpc>
              <a:buNone/>
              <a:tabLst>
                <a:tab pos="0" algn="l"/>
              </a:tabLst>
            </a:pPr>
            <a:fld id="{A73043EF-1B30-4F9A-A108-E854CA27D9D8}" type="slidenum">
              <a:rPr lang="de-DE" sz="1200" b="0" u="none" strike="noStrike">
                <a:solidFill>
                  <a:srgbClr val="000000"/>
                </a:solidFill>
                <a:effectLst/>
                <a:uFillTx/>
                <a:latin typeface="Aptos"/>
                <a:ea typeface="+mn-ea"/>
              </a:rPr>
              <a:t>8</a:t>
            </a:fld>
            <a:endParaRPr lang="de-DE" sz="1200" b="0" u="none" strike="noStrike">
              <a:solidFill>
                <a:srgbClr val="000000"/>
              </a:solidFill>
              <a:effectLst/>
              <a:uFillTx/>
              <a:latin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PlaceHolder 1"/>
          <p:cNvSpPr>
            <a:spLocks noGrp="1" noRot="1" noChangeAspect="1"/>
          </p:cNvSpPr>
          <p:nvPr>
            <p:ph type="sldImg"/>
          </p:nvPr>
        </p:nvSpPr>
        <p:spPr>
          <a:xfrm>
            <a:off x="685800" y="1143000"/>
            <a:ext cx="5486400" cy="3086100"/>
          </a:xfrm>
          <a:prstGeom prst="rect">
            <a:avLst/>
          </a:prstGeom>
          <a:ln w="0">
            <a:noFill/>
          </a:ln>
        </p:spPr>
      </p:sp>
      <p:sp>
        <p:nvSpPr>
          <p:cNvPr id="290"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indent="0">
              <a:buNone/>
            </a:pPr>
            <a:endParaRPr lang="de-DE" sz="1800" b="0" u="none" strike="noStrike">
              <a:solidFill>
                <a:srgbClr val="000000"/>
              </a:solidFill>
              <a:effectLst/>
              <a:uFillTx/>
              <a:latin typeface="Calibri"/>
            </a:endParaRPr>
          </a:p>
        </p:txBody>
      </p:sp>
      <p:sp>
        <p:nvSpPr>
          <p:cNvPr id="291" name="PlaceHolder 3"/>
          <p:cNvSpPr>
            <a:spLocks noGrp="1"/>
          </p:cNvSpPr>
          <p:nvPr>
            <p:ph type="sldNum" idx="17"/>
          </p:nvPr>
        </p:nvSpPr>
        <p:spPr>
          <a:xfrm>
            <a:off x="3884760" y="8685360"/>
            <a:ext cx="2971080" cy="45792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de-DE" sz="1200" b="0" u="none" strike="noStrike">
                <a:solidFill>
                  <a:srgbClr val="000000"/>
                </a:solidFill>
                <a:effectLst/>
                <a:uFillTx/>
                <a:latin typeface="Aptos"/>
                <a:ea typeface="+mn-ea"/>
              </a:defRPr>
            </a:lvl1pPr>
          </a:lstStyle>
          <a:p>
            <a:pPr indent="0" algn="r" defTabSz="914400">
              <a:lnSpc>
                <a:spcPct val="100000"/>
              </a:lnSpc>
              <a:buNone/>
              <a:tabLst>
                <a:tab pos="0" algn="l"/>
              </a:tabLst>
            </a:pPr>
            <a:fld id="{7953EA0C-A054-4382-B1EA-F504F1660A27}" type="slidenum">
              <a:rPr lang="de-DE" sz="1200" b="0" u="none" strike="noStrike">
                <a:solidFill>
                  <a:srgbClr val="000000"/>
                </a:solidFill>
                <a:effectLst/>
                <a:uFillTx/>
                <a:latin typeface="Aptos"/>
                <a:ea typeface="+mn-ea"/>
              </a:rPr>
              <a:t>9</a:t>
            </a:fld>
            <a:endParaRPr lang="de-DE" sz="1200" b="0" u="none" strike="noStrike">
              <a:solidFill>
                <a:srgbClr val="000000"/>
              </a:solidFill>
              <a:effectLst/>
              <a:uFillTx/>
              <a:latin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PlaceHolder 1"/>
          <p:cNvSpPr>
            <a:spLocks noGrp="1" noRot="1" noChangeAspect="1"/>
          </p:cNvSpPr>
          <p:nvPr>
            <p:ph type="sldImg"/>
          </p:nvPr>
        </p:nvSpPr>
        <p:spPr>
          <a:xfrm>
            <a:off x="685800" y="1143000"/>
            <a:ext cx="5486400" cy="3086100"/>
          </a:xfrm>
          <a:prstGeom prst="rect">
            <a:avLst/>
          </a:prstGeom>
          <a:ln w="0">
            <a:noFill/>
          </a:ln>
        </p:spPr>
      </p:sp>
      <p:sp>
        <p:nvSpPr>
          <p:cNvPr id="293" name="PlaceHolder 2"/>
          <p:cNvSpPr>
            <a:spLocks noGrp="1"/>
          </p:cNvSpPr>
          <p:nvPr>
            <p:ph type="body"/>
          </p:nvPr>
        </p:nvSpPr>
        <p:spPr>
          <a:xfrm>
            <a:off x="685800" y="4400640"/>
            <a:ext cx="5485680" cy="3599640"/>
          </a:xfrm>
          <a:prstGeom prst="rect">
            <a:avLst/>
          </a:prstGeom>
          <a:noFill/>
          <a:ln w="0">
            <a:noFill/>
          </a:ln>
        </p:spPr>
        <p:txBody>
          <a:bodyPr lIns="91440" tIns="45720" rIns="91440" bIns="45720" anchor="t">
            <a:noAutofit/>
          </a:bodyPr>
          <a:lstStyle/>
          <a:p>
            <a:pPr indent="0" defTabSz="914400">
              <a:lnSpc>
                <a:spcPct val="100000"/>
              </a:lnSpc>
              <a:buNone/>
              <a:tabLst>
                <a:tab pos="0" algn="l"/>
              </a:tabLst>
            </a:pPr>
            <a:endParaRPr lang="de-DE" sz="1200" b="0" u="none" strike="noStrike" dirty="0">
              <a:solidFill>
                <a:srgbClr val="000000"/>
              </a:solidFill>
              <a:effectLst/>
              <a:uFillTx/>
              <a:latin typeface="Calibri"/>
            </a:endParaRPr>
          </a:p>
        </p:txBody>
      </p:sp>
      <p:sp>
        <p:nvSpPr>
          <p:cNvPr id="294" name="PlaceHolder 3"/>
          <p:cNvSpPr>
            <a:spLocks noGrp="1"/>
          </p:cNvSpPr>
          <p:nvPr>
            <p:ph type="sldNum" idx="18"/>
          </p:nvPr>
        </p:nvSpPr>
        <p:spPr>
          <a:xfrm>
            <a:off x="3884760" y="8685360"/>
            <a:ext cx="2971080" cy="457920"/>
          </a:xfrm>
          <a:prstGeom prst="rect">
            <a:avLst/>
          </a:prstGeom>
          <a:noFill/>
          <a:ln w="0">
            <a:noFill/>
          </a:ln>
        </p:spPr>
        <p:txBody>
          <a:bodyPr lIns="91440" tIns="45720" rIns="91440" bIns="45720" anchor="b">
            <a:noAutofit/>
          </a:bodyPr>
          <a:lstStyle>
            <a:lvl1pPr indent="0" algn="r" defTabSz="914400">
              <a:lnSpc>
                <a:spcPct val="100000"/>
              </a:lnSpc>
              <a:buNone/>
              <a:tabLst>
                <a:tab pos="0" algn="l"/>
              </a:tabLst>
              <a:defRPr lang="de-DE" sz="1200" b="0" u="none" strike="noStrike">
                <a:solidFill>
                  <a:srgbClr val="000000"/>
                </a:solidFill>
                <a:effectLst/>
                <a:uFillTx/>
                <a:latin typeface="Aptos"/>
                <a:ea typeface="+mn-ea"/>
              </a:defRPr>
            </a:lvl1pPr>
          </a:lstStyle>
          <a:p>
            <a:pPr indent="0" algn="r" defTabSz="914400">
              <a:lnSpc>
                <a:spcPct val="100000"/>
              </a:lnSpc>
              <a:buNone/>
              <a:tabLst>
                <a:tab pos="0" algn="l"/>
              </a:tabLst>
            </a:pPr>
            <a:fld id="{5FA82C6D-500A-4227-9894-97A44EBCB289}" type="slidenum">
              <a:rPr lang="de-DE" sz="1200" b="0" u="none" strike="noStrike">
                <a:solidFill>
                  <a:srgbClr val="000000"/>
                </a:solidFill>
                <a:effectLst/>
                <a:uFillTx/>
                <a:latin typeface="Aptos"/>
                <a:ea typeface="+mn-ea"/>
              </a:rPr>
              <a:t>10</a:t>
            </a:fld>
            <a:endParaRPr lang="de-DE" sz="1200" b="0" u="none" strike="noStrike">
              <a:solidFill>
                <a:srgbClr val="000000"/>
              </a:solidFill>
              <a:effectLst/>
              <a:uFillTx/>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Leer">
    <p:bg>
      <p:bgPr>
        <a:solidFill>
          <a:srgbClr val="FFFFFF"/>
        </a:solidFill>
        <a:effectLst/>
      </p:bgPr>
    </p:bg>
    <p:spTree>
      <p:nvGrpSpPr>
        <p:cNvPr id="1" name=""/>
        <p:cNvGrpSpPr/>
        <p:nvPr/>
      </p:nvGrpSpPr>
      <p:grpSpPr>
        <a:xfrm>
          <a:off x="0" y="0"/>
          <a:ext cx="0" cy="0"/>
          <a:chOff x="0" y="0"/>
          <a:chExt cx="0" cy="0"/>
        </a:xfrm>
      </p:grpSpPr>
      <p:sp>
        <p:nvSpPr>
          <p:cNvPr id="2" name="Rechteck 1"/>
          <p:cNvSpPr/>
          <p:nvPr/>
        </p:nvSpPr>
        <p:spPr>
          <a:xfrm>
            <a:off x="0" y="0"/>
            <a:ext cx="12191400" cy="5544360"/>
          </a:xfrm>
          <a:prstGeom prst="rect">
            <a:avLst/>
          </a:prstGeom>
          <a:solidFill>
            <a:srgbClr val="0054FF"/>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u="none" strike="noStrike">
              <a:solidFill>
                <a:schemeClr val="lt1"/>
              </a:solidFill>
              <a:effectLst/>
              <a:uFillTx/>
              <a:latin typeface="Open Sans"/>
            </a:endParaRPr>
          </a:p>
        </p:txBody>
      </p:sp>
      <p:pic>
        <p:nvPicPr>
          <p:cNvPr id="3" name="Grafik 2"/>
          <p:cNvPicPr/>
          <p:nvPr/>
        </p:nvPicPr>
        <p:blipFill>
          <a:blip r:embed="rId2"/>
          <a:stretch/>
        </p:blipFill>
        <p:spPr>
          <a:xfrm>
            <a:off x="639000" y="5812560"/>
            <a:ext cx="10716480" cy="848160"/>
          </a:xfrm>
          <a:prstGeom prst="rect">
            <a:avLst/>
          </a:prstGeom>
          <a:noFill/>
          <a:ln w="0">
            <a:noFill/>
          </a:ln>
        </p:spPr>
      </p:pic>
      <p:pic>
        <p:nvPicPr>
          <p:cNvPr id="4" name="Grafik 3"/>
          <p:cNvPicPr/>
          <p:nvPr/>
        </p:nvPicPr>
        <p:blipFill>
          <a:blip r:embed="rId3">
            <a:extLst>
              <a:ext uri="{96DAC541-7B7A-43D3-8B79-37D633B846F1}">
                <asvg:svgBlip xmlns:asvg="http://schemas.microsoft.com/office/drawing/2016/SVG/main" r:embed="rId4"/>
              </a:ext>
            </a:extLst>
          </a:blip>
          <a:stretch/>
        </p:blipFill>
        <p:spPr>
          <a:xfrm>
            <a:off x="697680" y="1574280"/>
            <a:ext cx="2044800" cy="612360"/>
          </a:xfrm>
          <a:prstGeom prst="rect">
            <a:avLst/>
          </a:prstGeom>
          <a:noFill/>
          <a:ln w="0">
            <a:noFill/>
          </a:ln>
        </p:spPr>
      </p:pic>
      <p:sp>
        <p:nvSpPr>
          <p:cNvPr id="5" name="PlaceHolder 1"/>
          <p:cNvSpPr>
            <a:spLocks noGrp="1"/>
          </p:cNvSpPr>
          <p:nvPr>
            <p:ph type="title"/>
          </p:nvPr>
        </p:nvSpPr>
        <p:spPr>
          <a:xfrm>
            <a:off x="550440" y="3178080"/>
            <a:ext cx="9143280" cy="1793160"/>
          </a:xfrm>
          <a:prstGeom prst="rect">
            <a:avLst/>
          </a:prstGeom>
          <a:noFill/>
          <a:ln w="0">
            <a:noFill/>
          </a:ln>
        </p:spPr>
        <p:txBody>
          <a:bodyPr lIns="0" tIns="0" rIns="0" bIns="0" anchor="t">
            <a:noAutofit/>
          </a:bodyPr>
          <a:lstStyle/>
          <a:p>
            <a:pPr indent="0" defTabSz="914400">
              <a:lnSpc>
                <a:spcPct val="90000"/>
              </a:lnSpc>
              <a:buNone/>
              <a:tabLst>
                <a:tab pos="0" algn="l"/>
              </a:tabLst>
            </a:pPr>
            <a:r>
              <a:rPr lang="de-DE" sz="6000" b="0" u="none" strike="noStrike">
                <a:solidFill>
                  <a:schemeClr val="lt1"/>
                </a:solidFill>
                <a:effectLst/>
                <a:uFillTx/>
                <a:latin typeface="Transforma Mix Medium"/>
              </a:rPr>
              <a:t>Vielen Dank!</a:t>
            </a:r>
            <a:endParaRPr lang="de-DE" sz="6000" b="0" u="none" strike="noStrike">
              <a:solidFill>
                <a:srgbClr val="000000"/>
              </a:solidFill>
              <a:effectLst/>
              <a:uFillTx/>
              <a:latin typeface="Calibri"/>
            </a:endParaRPr>
          </a:p>
        </p:txBody>
      </p:sp>
      <p:sp>
        <p:nvSpPr>
          <p:cNvPr id="6"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de-DE" sz="2800" b="0" u="none" strike="noStrike">
                <a:solidFill>
                  <a:schemeClr val="dk1"/>
                </a:solidFill>
                <a:effectLst/>
                <a:uFillTx/>
                <a:latin typeface="Open Sans"/>
              </a:rPr>
              <a:t>Format des Gliederungstextes durch Klicken bearbeiten</a:t>
            </a:r>
            <a:endParaRPr lang="de-DE" sz="2800" b="0" u="none" strike="noStrike">
              <a:solidFill>
                <a:srgbClr val="000000"/>
              </a:solidFill>
              <a:effectLst/>
              <a:uFillTx/>
              <a:latin typeface="Calibri"/>
            </a:endParaRPr>
          </a:p>
          <a:p>
            <a:pPr marL="864000" lvl="1" indent="-324000">
              <a:lnSpc>
                <a:spcPct val="90000"/>
              </a:lnSpc>
              <a:spcBef>
                <a:spcPts val="1134"/>
              </a:spcBef>
              <a:buClr>
                <a:srgbClr val="000000"/>
              </a:buClr>
              <a:buSzPct val="75000"/>
              <a:buFont typeface="Symbol" charset="2"/>
              <a:buChar char=""/>
            </a:pPr>
            <a:r>
              <a:rPr lang="de-DE" sz="2000" b="0" u="none" strike="noStrike">
                <a:solidFill>
                  <a:schemeClr val="dk1"/>
                </a:solidFill>
                <a:effectLst/>
                <a:uFillTx/>
                <a:latin typeface="Open Sans"/>
              </a:rPr>
              <a:t>Zweite Gliederungsebene</a:t>
            </a:r>
            <a:endParaRPr lang="de-DE" sz="2000" b="0" u="none" strike="noStrike">
              <a:solidFill>
                <a:srgbClr val="000000"/>
              </a:solidFill>
              <a:effectLst/>
              <a:uFillTx/>
              <a:latin typeface="Calibri"/>
            </a:endParaRPr>
          </a:p>
          <a:p>
            <a:pPr marL="1296000" lvl="2" indent="-288000">
              <a:lnSpc>
                <a:spcPct val="90000"/>
              </a:lnSpc>
              <a:spcBef>
                <a:spcPts val="850"/>
              </a:spcBef>
              <a:buClr>
                <a:srgbClr val="000000"/>
              </a:buClr>
              <a:buSzPct val="45000"/>
              <a:buFont typeface="Wingdings" charset="2"/>
              <a:buChar char=""/>
            </a:pPr>
            <a:r>
              <a:rPr lang="de-DE" sz="1800" b="0" u="none" strike="noStrike">
                <a:solidFill>
                  <a:schemeClr val="dk1"/>
                </a:solidFill>
                <a:effectLst/>
                <a:uFillTx/>
                <a:latin typeface="Open Sans"/>
              </a:rPr>
              <a:t>Dritte Gliederungsebene</a:t>
            </a:r>
            <a:endParaRPr lang="de-DE" sz="1800" b="0" u="none" strike="noStrike">
              <a:solidFill>
                <a:srgbClr val="000000"/>
              </a:solidFill>
              <a:effectLst/>
              <a:uFillTx/>
              <a:latin typeface="Calibri"/>
            </a:endParaRPr>
          </a:p>
          <a:p>
            <a:pPr marL="1728000" lvl="3" indent="-216000">
              <a:lnSpc>
                <a:spcPct val="90000"/>
              </a:lnSpc>
              <a:spcBef>
                <a:spcPts val="567"/>
              </a:spcBef>
              <a:buClr>
                <a:srgbClr val="000000"/>
              </a:buClr>
              <a:buSzPct val="75000"/>
              <a:buFont typeface="Symbol" charset="2"/>
              <a:buChar char=""/>
            </a:pPr>
            <a:r>
              <a:rPr lang="de-DE" sz="1800" b="0" u="none" strike="noStrike">
                <a:solidFill>
                  <a:schemeClr val="dk1"/>
                </a:solidFill>
                <a:effectLst/>
                <a:uFillTx/>
                <a:latin typeface="Open Sans"/>
              </a:rPr>
              <a:t>Vierte Gliederungsebene</a:t>
            </a:r>
            <a:endParaRPr lang="de-DE" sz="1800" b="0" u="none" strike="noStrike">
              <a:solidFill>
                <a:srgbClr val="000000"/>
              </a:solidFill>
              <a:effectLst/>
              <a:uFillTx/>
              <a:latin typeface="Calibri"/>
            </a:endParaRPr>
          </a:p>
          <a:p>
            <a:pPr marL="2160000" lvl="4" indent="-216000">
              <a:lnSpc>
                <a:spcPct val="90000"/>
              </a:lnSpc>
              <a:spcBef>
                <a:spcPts val="283"/>
              </a:spcBef>
              <a:buClr>
                <a:srgbClr val="000000"/>
              </a:buClr>
              <a:buSzPct val="45000"/>
              <a:buFont typeface="Wingdings" charset="2"/>
              <a:buChar char=""/>
            </a:pPr>
            <a:r>
              <a:rPr lang="de-DE" sz="2000" b="0" u="none" strike="noStrike">
                <a:solidFill>
                  <a:schemeClr val="dk1"/>
                </a:solidFill>
                <a:effectLst/>
                <a:uFillTx/>
                <a:latin typeface="Open Sans"/>
              </a:rPr>
              <a:t>Fünfte Gliederungsebene</a:t>
            </a:r>
            <a:endParaRPr lang="de-DE" sz="2000" b="0" u="none" strike="noStrike">
              <a:solidFill>
                <a:srgbClr val="000000"/>
              </a:solidFill>
              <a:effectLst/>
              <a:uFillTx/>
              <a:latin typeface="Calibri"/>
            </a:endParaRPr>
          </a:p>
          <a:p>
            <a:pPr marL="2592000" lvl="5" indent="-216000">
              <a:lnSpc>
                <a:spcPct val="90000"/>
              </a:lnSpc>
              <a:spcBef>
                <a:spcPts val="283"/>
              </a:spcBef>
              <a:buClr>
                <a:srgbClr val="000000"/>
              </a:buClr>
              <a:buSzPct val="45000"/>
              <a:buFont typeface="Wingdings" charset="2"/>
              <a:buChar char=""/>
            </a:pPr>
            <a:r>
              <a:rPr lang="de-DE" sz="2000" b="0" u="none" strike="noStrike">
                <a:solidFill>
                  <a:schemeClr val="dk1"/>
                </a:solidFill>
                <a:effectLst/>
                <a:uFillTx/>
                <a:latin typeface="Open Sans"/>
              </a:rPr>
              <a:t>Sechste Gliederungsebene</a:t>
            </a:r>
            <a:endParaRPr lang="de-DE" sz="2000" b="0" u="none" strike="noStrike">
              <a:solidFill>
                <a:srgbClr val="000000"/>
              </a:solidFill>
              <a:effectLst/>
              <a:uFillTx/>
              <a:latin typeface="Calibri"/>
            </a:endParaRPr>
          </a:p>
          <a:p>
            <a:pPr marL="3024000" lvl="6" indent="-216000">
              <a:lnSpc>
                <a:spcPct val="90000"/>
              </a:lnSpc>
              <a:spcBef>
                <a:spcPts val="283"/>
              </a:spcBef>
              <a:buClr>
                <a:srgbClr val="000000"/>
              </a:buClr>
              <a:buSzPct val="45000"/>
              <a:buFont typeface="Wingdings" charset="2"/>
              <a:buChar char=""/>
            </a:pPr>
            <a:r>
              <a:rPr lang="de-DE" sz="2000" b="0" u="none" strike="noStrike">
                <a:solidFill>
                  <a:schemeClr val="dk1"/>
                </a:solidFill>
                <a:effectLst/>
                <a:uFillTx/>
                <a:latin typeface="Open Sans"/>
              </a:rPr>
              <a:t>Siebte Gliederungsebene</a:t>
            </a:r>
            <a:endParaRPr lang="de-DE" sz="2000" b="0" u="none" strike="noStrike">
              <a:solidFill>
                <a:srgbClr val="000000"/>
              </a:solidFill>
              <a:effectLst/>
              <a:uFillTx/>
              <a:latin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Nur Titel">
    <p:bg>
      <p:bgPr>
        <a:solidFill>
          <a:srgbClr val="FFFFFF"/>
        </a:solidFill>
        <a:effectLst/>
      </p:bgPr>
    </p:bg>
    <p:spTree>
      <p:nvGrpSpPr>
        <p:cNvPr id="1" name=""/>
        <p:cNvGrpSpPr/>
        <p:nvPr/>
      </p:nvGrpSpPr>
      <p:grpSpPr>
        <a:xfrm>
          <a:off x="0" y="0"/>
          <a:ext cx="0" cy="0"/>
          <a:chOff x="0" y="0"/>
          <a:chExt cx="0" cy="0"/>
        </a:xfrm>
      </p:grpSpPr>
      <p:sp>
        <p:nvSpPr>
          <p:cNvPr id="40" name="PlaceHolder 1"/>
          <p:cNvSpPr>
            <a:spLocks noGrp="1"/>
          </p:cNvSpPr>
          <p:nvPr>
            <p:ph type="title"/>
          </p:nvPr>
        </p:nvSpPr>
        <p:spPr>
          <a:xfrm>
            <a:off x="271440" y="390960"/>
            <a:ext cx="9387000" cy="921960"/>
          </a:xfrm>
          <a:prstGeom prst="rect">
            <a:avLst/>
          </a:prstGeom>
          <a:noFill/>
          <a:ln w="0">
            <a:noFill/>
          </a:ln>
        </p:spPr>
        <p:txBody>
          <a:bodyPr lIns="0" tIns="0" rIns="0" bIns="0" anchor="t">
            <a:noAutofit/>
          </a:bodyPr>
          <a:lstStyle/>
          <a:p>
            <a:pPr indent="0" defTabSz="914400">
              <a:lnSpc>
                <a:spcPct val="90000"/>
              </a:lnSpc>
              <a:buNone/>
              <a:tabLst>
                <a:tab pos="0" algn="l"/>
              </a:tabLst>
            </a:pPr>
            <a:r>
              <a:rPr lang="de-DE" sz="4400" b="0" u="none" strike="noStrike">
                <a:solidFill>
                  <a:schemeClr val="accent1"/>
                </a:solidFill>
                <a:effectLst/>
                <a:uFillTx/>
                <a:latin typeface="Transforma Mix Medium"/>
              </a:rPr>
              <a:t>Mastertitelformat bearbeiten</a:t>
            </a:r>
            <a:endParaRPr lang="de-DE" sz="4400" b="0" u="none" strike="noStrike">
              <a:solidFill>
                <a:srgbClr val="000000"/>
              </a:solidFill>
              <a:effectLst/>
              <a:uFillTx/>
              <a:latin typeface="Calibri"/>
            </a:endParaRPr>
          </a:p>
        </p:txBody>
      </p:sp>
      <p:sp>
        <p:nvSpPr>
          <p:cNvPr id="41" name="PlaceHolder 2"/>
          <p:cNvSpPr>
            <a:spLocks noGrp="1"/>
          </p:cNvSpPr>
          <p:nvPr>
            <p:ph type="body"/>
          </p:nvPr>
        </p:nvSpPr>
        <p:spPr>
          <a:xfrm>
            <a:off x="271440" y="1468440"/>
            <a:ext cx="9387720" cy="4609440"/>
          </a:xfrm>
          <a:prstGeom prst="rect">
            <a:avLst/>
          </a:prstGeom>
          <a:noFill/>
          <a:ln w="0">
            <a:noFill/>
          </a:ln>
        </p:spPr>
        <p:txBody>
          <a:bodyPr lIns="0" tIns="0" rIns="0" bIns="0" anchor="t">
            <a:noAutofit/>
          </a:bodyPr>
          <a:lstStyle/>
          <a:p>
            <a:pPr marL="228600" indent="-228600" defTabSz="914400">
              <a:lnSpc>
                <a:spcPct val="90000"/>
              </a:lnSpc>
              <a:spcBef>
                <a:spcPts val="1001"/>
              </a:spcBef>
              <a:buClr>
                <a:srgbClr val="000000"/>
              </a:buClr>
              <a:buFont typeface="Arial"/>
              <a:buChar char="•"/>
            </a:pPr>
            <a:r>
              <a:rPr lang="de-DE" sz="2800" b="0" u="none" strike="noStrike">
                <a:solidFill>
                  <a:schemeClr val="dk1"/>
                </a:solidFill>
                <a:effectLst/>
                <a:uFillTx/>
                <a:latin typeface="Open Sans"/>
              </a:rPr>
              <a:t>Mastertextformat bearbeiten</a:t>
            </a:r>
            <a:endParaRPr lang="de-DE" sz="2800" b="0" u="none" strike="noStrike">
              <a:solidFill>
                <a:srgbClr val="000000"/>
              </a:solidFill>
              <a:effectLst/>
              <a:uFillTx/>
              <a:latin typeface="Calibri"/>
            </a:endParaRPr>
          </a:p>
          <a:p>
            <a:pPr marL="685800" lvl="1" indent="-228600" defTabSz="914400">
              <a:lnSpc>
                <a:spcPct val="90000"/>
              </a:lnSpc>
              <a:spcBef>
                <a:spcPts val="499"/>
              </a:spcBef>
              <a:buClr>
                <a:srgbClr val="000000"/>
              </a:buClr>
              <a:buFont typeface="Arial"/>
              <a:buChar char="•"/>
            </a:pPr>
            <a:r>
              <a:rPr lang="de-DE" sz="2400" b="0" u="none" strike="noStrike">
                <a:solidFill>
                  <a:schemeClr val="dk1"/>
                </a:solidFill>
                <a:effectLst/>
                <a:uFillTx/>
                <a:latin typeface="Open Sans"/>
              </a:rPr>
              <a:t>Zweite Ebene</a:t>
            </a:r>
            <a:endParaRPr lang="de-DE" sz="2400" b="0" u="none" strike="noStrike">
              <a:solidFill>
                <a:srgbClr val="000000"/>
              </a:solidFill>
              <a:effectLst/>
              <a:uFillTx/>
              <a:latin typeface="Calibri"/>
            </a:endParaRPr>
          </a:p>
          <a:p>
            <a:pPr marL="1143000" lvl="2" indent="-228600" defTabSz="914400">
              <a:lnSpc>
                <a:spcPct val="90000"/>
              </a:lnSpc>
              <a:spcBef>
                <a:spcPts val="499"/>
              </a:spcBef>
              <a:buClr>
                <a:srgbClr val="000000"/>
              </a:buClr>
              <a:buFont typeface="Arial"/>
              <a:buChar char="•"/>
            </a:pPr>
            <a:r>
              <a:rPr lang="de-DE" sz="2000" b="0" u="none" strike="noStrike">
                <a:solidFill>
                  <a:schemeClr val="dk1"/>
                </a:solidFill>
                <a:effectLst/>
                <a:uFillTx/>
                <a:latin typeface="Open Sans"/>
              </a:rPr>
              <a:t>Dritte Ebene</a:t>
            </a:r>
            <a:endParaRPr lang="de-DE" sz="2000" b="0" u="none" strike="noStrike">
              <a:solidFill>
                <a:srgbClr val="000000"/>
              </a:solidFill>
              <a:effectLst/>
              <a:uFillTx/>
              <a:latin typeface="Calibri"/>
            </a:endParaRPr>
          </a:p>
          <a:p>
            <a:pPr marL="1600200" lvl="3" indent="-228600" defTabSz="914400">
              <a:lnSpc>
                <a:spcPct val="90000"/>
              </a:lnSpc>
              <a:spcBef>
                <a:spcPts val="499"/>
              </a:spcBef>
              <a:buClr>
                <a:srgbClr val="000000"/>
              </a:buClr>
              <a:buFont typeface="Arial"/>
              <a:buChar char="•"/>
            </a:pPr>
            <a:r>
              <a:rPr lang="de-DE" sz="1800" b="0" u="none" strike="noStrike">
                <a:solidFill>
                  <a:schemeClr val="dk1"/>
                </a:solidFill>
                <a:effectLst/>
                <a:uFillTx/>
                <a:latin typeface="Open Sans"/>
              </a:rPr>
              <a:t>Vierte Ebene</a:t>
            </a:r>
            <a:endParaRPr lang="de-DE" sz="1800" b="0" u="none" strike="noStrike">
              <a:solidFill>
                <a:srgbClr val="000000"/>
              </a:solidFill>
              <a:effectLst/>
              <a:uFillTx/>
              <a:latin typeface="Calibri"/>
            </a:endParaRPr>
          </a:p>
          <a:p>
            <a:pPr marL="2057400" lvl="4" indent="-228600" defTabSz="914400">
              <a:lnSpc>
                <a:spcPct val="90000"/>
              </a:lnSpc>
              <a:spcBef>
                <a:spcPts val="499"/>
              </a:spcBef>
              <a:buClr>
                <a:srgbClr val="000000"/>
              </a:buClr>
              <a:buFont typeface="Arial"/>
              <a:buChar char="•"/>
            </a:pPr>
            <a:r>
              <a:rPr lang="de-DE" sz="1800" b="0" u="none" strike="noStrike">
                <a:solidFill>
                  <a:schemeClr val="dk1"/>
                </a:solidFill>
                <a:effectLst/>
                <a:uFillTx/>
                <a:latin typeface="Open Sans"/>
              </a:rPr>
              <a:t>Fünfte Ebene</a:t>
            </a:r>
            <a:endParaRPr lang="de-DE" sz="1800" b="0" u="none" strike="noStrike">
              <a:solidFill>
                <a:srgbClr val="000000"/>
              </a:solidFill>
              <a:effectLst/>
              <a:uFillTx/>
              <a:latin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Nur Titel">
    <p:bg>
      <p:bgPr>
        <a:solidFill>
          <a:srgbClr val="FFFFFF"/>
        </a:solidFill>
        <a:effectLst/>
      </p:bgPr>
    </p:bg>
    <p:spTree>
      <p:nvGrpSpPr>
        <p:cNvPr id="1" name=""/>
        <p:cNvGrpSpPr/>
        <p:nvPr/>
      </p:nvGrpSpPr>
      <p:grpSpPr>
        <a:xfrm>
          <a:off x="0" y="0"/>
          <a:ext cx="0" cy="0"/>
          <a:chOff x="0" y="0"/>
          <a:chExt cx="0" cy="0"/>
        </a:xfrm>
      </p:grpSpPr>
      <p:sp>
        <p:nvSpPr>
          <p:cNvPr id="42" name="PlaceHolder 1"/>
          <p:cNvSpPr>
            <a:spLocks noGrp="1"/>
          </p:cNvSpPr>
          <p:nvPr>
            <p:ph type="title"/>
          </p:nvPr>
        </p:nvSpPr>
        <p:spPr>
          <a:xfrm>
            <a:off x="271440" y="390960"/>
            <a:ext cx="9387000" cy="921960"/>
          </a:xfrm>
          <a:prstGeom prst="rect">
            <a:avLst/>
          </a:prstGeom>
          <a:noFill/>
          <a:ln w="0">
            <a:noFill/>
          </a:ln>
        </p:spPr>
        <p:txBody>
          <a:bodyPr lIns="0" tIns="0" rIns="0" bIns="0" anchor="t">
            <a:noAutofit/>
          </a:bodyPr>
          <a:lstStyle/>
          <a:p>
            <a:pPr indent="0" defTabSz="914400">
              <a:lnSpc>
                <a:spcPct val="90000"/>
              </a:lnSpc>
              <a:buNone/>
              <a:tabLst>
                <a:tab pos="0" algn="l"/>
              </a:tabLst>
            </a:pPr>
            <a:r>
              <a:rPr lang="de-DE" sz="4400" b="0" u="none" strike="noStrike">
                <a:solidFill>
                  <a:schemeClr val="accent4"/>
                </a:solidFill>
                <a:effectLst/>
                <a:uFillTx/>
                <a:latin typeface="Transforma Mix Medium"/>
              </a:rPr>
              <a:t>Mastertitelformat bearbeiten</a:t>
            </a:r>
            <a:endParaRPr lang="de-DE" sz="4400" b="0" u="none" strike="noStrike">
              <a:solidFill>
                <a:srgbClr val="000000"/>
              </a:solidFill>
              <a:effectLst/>
              <a:uFillTx/>
              <a:latin typeface="Calibri"/>
            </a:endParaRPr>
          </a:p>
        </p:txBody>
      </p:sp>
      <p:sp>
        <p:nvSpPr>
          <p:cNvPr id="43" name="PlaceHolder 2"/>
          <p:cNvSpPr>
            <a:spLocks noGrp="1"/>
          </p:cNvSpPr>
          <p:nvPr>
            <p:ph type="body"/>
          </p:nvPr>
        </p:nvSpPr>
        <p:spPr>
          <a:xfrm>
            <a:off x="271440" y="1468440"/>
            <a:ext cx="9387720" cy="4609440"/>
          </a:xfrm>
          <a:prstGeom prst="rect">
            <a:avLst/>
          </a:prstGeom>
          <a:noFill/>
          <a:ln w="0">
            <a:noFill/>
          </a:ln>
        </p:spPr>
        <p:txBody>
          <a:bodyPr lIns="0" tIns="0" rIns="0" bIns="0" anchor="t">
            <a:noAutofit/>
          </a:bodyPr>
          <a:lstStyle/>
          <a:p>
            <a:pPr marL="228600" indent="-228600" defTabSz="914400">
              <a:lnSpc>
                <a:spcPct val="90000"/>
              </a:lnSpc>
              <a:spcBef>
                <a:spcPts val="1001"/>
              </a:spcBef>
              <a:buClr>
                <a:srgbClr val="000000"/>
              </a:buClr>
              <a:buFont typeface="Arial"/>
              <a:buChar char="•"/>
            </a:pPr>
            <a:r>
              <a:rPr lang="de-DE" sz="2800" b="0" u="none" strike="noStrike">
                <a:solidFill>
                  <a:schemeClr val="dk1"/>
                </a:solidFill>
                <a:effectLst/>
                <a:uFillTx/>
                <a:latin typeface="Open Sans"/>
              </a:rPr>
              <a:t>Mastertextformat bearbeiten</a:t>
            </a:r>
            <a:endParaRPr lang="de-DE" sz="2800" b="0" u="none" strike="noStrike">
              <a:solidFill>
                <a:srgbClr val="000000"/>
              </a:solidFill>
              <a:effectLst/>
              <a:uFillTx/>
              <a:latin typeface="Calibri"/>
            </a:endParaRPr>
          </a:p>
          <a:p>
            <a:pPr marL="685800" lvl="1" indent="-228600" defTabSz="914400">
              <a:lnSpc>
                <a:spcPct val="90000"/>
              </a:lnSpc>
              <a:spcBef>
                <a:spcPts val="499"/>
              </a:spcBef>
              <a:buClr>
                <a:srgbClr val="000000"/>
              </a:buClr>
              <a:buFont typeface="Arial"/>
              <a:buChar char="•"/>
            </a:pPr>
            <a:r>
              <a:rPr lang="de-DE" sz="2400" b="0" u="none" strike="noStrike">
                <a:solidFill>
                  <a:schemeClr val="dk1"/>
                </a:solidFill>
                <a:effectLst/>
                <a:uFillTx/>
                <a:latin typeface="Open Sans"/>
              </a:rPr>
              <a:t>Zweite Ebene</a:t>
            </a:r>
            <a:endParaRPr lang="de-DE" sz="2400" b="0" u="none" strike="noStrike">
              <a:solidFill>
                <a:srgbClr val="000000"/>
              </a:solidFill>
              <a:effectLst/>
              <a:uFillTx/>
              <a:latin typeface="Calibri"/>
            </a:endParaRPr>
          </a:p>
          <a:p>
            <a:pPr marL="1143000" lvl="2" indent="-228600" defTabSz="914400">
              <a:lnSpc>
                <a:spcPct val="90000"/>
              </a:lnSpc>
              <a:spcBef>
                <a:spcPts val="499"/>
              </a:spcBef>
              <a:buClr>
                <a:srgbClr val="000000"/>
              </a:buClr>
              <a:buFont typeface="Arial"/>
              <a:buChar char="•"/>
            </a:pPr>
            <a:r>
              <a:rPr lang="de-DE" sz="2000" b="0" u="none" strike="noStrike">
                <a:solidFill>
                  <a:schemeClr val="dk1"/>
                </a:solidFill>
                <a:effectLst/>
                <a:uFillTx/>
                <a:latin typeface="Open Sans"/>
              </a:rPr>
              <a:t>Dritte Ebene</a:t>
            </a:r>
            <a:endParaRPr lang="de-DE" sz="2000" b="0" u="none" strike="noStrike">
              <a:solidFill>
                <a:srgbClr val="000000"/>
              </a:solidFill>
              <a:effectLst/>
              <a:uFillTx/>
              <a:latin typeface="Calibri"/>
            </a:endParaRPr>
          </a:p>
          <a:p>
            <a:pPr marL="1600200" lvl="3" indent="-228600" defTabSz="914400">
              <a:lnSpc>
                <a:spcPct val="90000"/>
              </a:lnSpc>
              <a:spcBef>
                <a:spcPts val="499"/>
              </a:spcBef>
              <a:buClr>
                <a:srgbClr val="000000"/>
              </a:buClr>
              <a:buFont typeface="Arial"/>
              <a:buChar char="•"/>
            </a:pPr>
            <a:r>
              <a:rPr lang="de-DE" sz="1800" b="0" u="none" strike="noStrike">
                <a:solidFill>
                  <a:schemeClr val="dk1"/>
                </a:solidFill>
                <a:effectLst/>
                <a:uFillTx/>
                <a:latin typeface="Open Sans"/>
              </a:rPr>
              <a:t>Vierte Ebene</a:t>
            </a:r>
            <a:endParaRPr lang="de-DE" sz="1800" b="0" u="none" strike="noStrike">
              <a:solidFill>
                <a:srgbClr val="000000"/>
              </a:solidFill>
              <a:effectLst/>
              <a:uFillTx/>
              <a:latin typeface="Calibri"/>
            </a:endParaRPr>
          </a:p>
          <a:p>
            <a:pPr marL="2057400" lvl="4" indent="-228600" defTabSz="914400">
              <a:lnSpc>
                <a:spcPct val="90000"/>
              </a:lnSpc>
              <a:spcBef>
                <a:spcPts val="499"/>
              </a:spcBef>
              <a:buClr>
                <a:srgbClr val="000000"/>
              </a:buClr>
              <a:buFont typeface="Arial"/>
              <a:buChar char="•"/>
            </a:pPr>
            <a:r>
              <a:rPr lang="de-DE" sz="1800" b="0" u="none" strike="noStrike">
                <a:solidFill>
                  <a:schemeClr val="dk1"/>
                </a:solidFill>
                <a:effectLst/>
                <a:uFillTx/>
                <a:latin typeface="Open Sans"/>
              </a:rPr>
              <a:t>Fünfte Ebene</a:t>
            </a:r>
            <a:endParaRPr lang="de-DE" sz="1800" b="0" u="none" strike="noStrike">
              <a:solidFill>
                <a:srgbClr val="000000"/>
              </a:solidFill>
              <a:effectLst/>
              <a:uFillTx/>
              <a:latin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Standard">
    <p:bg>
      <p:bgPr>
        <a:solidFill>
          <a:srgbClr val="FFFFFF"/>
        </a:solidFill>
        <a:effectLst/>
      </p:bgPr>
    </p:bg>
    <p:spTree>
      <p:nvGrpSpPr>
        <p:cNvPr id="1" name=""/>
        <p:cNvGrpSpPr/>
        <p:nvPr/>
      </p:nvGrpSpPr>
      <p:grpSpPr>
        <a:xfrm>
          <a:off x="0" y="0"/>
          <a:ext cx="0" cy="0"/>
          <a:chOff x="0" y="0"/>
          <a:chExt cx="0" cy="0"/>
        </a:xfrm>
      </p:grpSpPr>
      <p:sp>
        <p:nvSpPr>
          <p:cNvPr id="44" name="Rechteck 9"/>
          <p:cNvSpPr/>
          <p:nvPr/>
        </p:nvSpPr>
        <p:spPr>
          <a:xfrm>
            <a:off x="0" y="0"/>
            <a:ext cx="12188880" cy="5541840"/>
          </a:xfrm>
          <a:prstGeom prst="rect">
            <a:avLst/>
          </a:prstGeom>
          <a:solidFill>
            <a:srgbClr val="0054FF"/>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u="none" strike="noStrike">
              <a:solidFill>
                <a:schemeClr val="lt1"/>
              </a:solidFill>
              <a:effectLst/>
              <a:uFillTx/>
              <a:latin typeface="Open Sans"/>
            </a:endParaRPr>
          </a:p>
        </p:txBody>
      </p:sp>
      <p:pic>
        <p:nvPicPr>
          <p:cNvPr id="45" name="Grafik 8"/>
          <p:cNvPicPr/>
          <p:nvPr/>
        </p:nvPicPr>
        <p:blipFill>
          <a:blip r:embed="rId2"/>
          <a:stretch/>
        </p:blipFill>
        <p:spPr>
          <a:xfrm>
            <a:off x="639000" y="5812560"/>
            <a:ext cx="10713960" cy="845640"/>
          </a:xfrm>
          <a:prstGeom prst="rect">
            <a:avLst/>
          </a:prstGeom>
          <a:noFill/>
          <a:ln w="0">
            <a:noFill/>
          </a:ln>
        </p:spPr>
      </p:pic>
      <p:pic>
        <p:nvPicPr>
          <p:cNvPr id="46" name="Grafik 3"/>
          <p:cNvPicPr/>
          <p:nvPr/>
        </p:nvPicPr>
        <p:blipFill>
          <a:blip r:embed="rId3"/>
          <a:stretch/>
        </p:blipFill>
        <p:spPr>
          <a:xfrm>
            <a:off x="3916440" y="590040"/>
            <a:ext cx="8272440" cy="3855600"/>
          </a:xfrm>
          <a:prstGeom prst="rect">
            <a:avLst/>
          </a:prstGeom>
          <a:noFill/>
          <a:ln w="0">
            <a:noFill/>
          </a:ln>
        </p:spPr>
      </p:pic>
      <p:pic>
        <p:nvPicPr>
          <p:cNvPr id="47" name="Grafik 6"/>
          <p:cNvPicPr/>
          <p:nvPr/>
        </p:nvPicPr>
        <p:blipFill>
          <a:blip r:embed="rId4">
            <a:extLst>
              <a:ext uri="{96DAC541-7B7A-43D3-8B79-37D633B846F1}">
                <asvg:svgBlip xmlns:asvg="http://schemas.microsoft.com/office/drawing/2016/SVG/main" r:embed="rId5"/>
              </a:ext>
            </a:extLst>
          </a:blip>
          <a:stretch/>
        </p:blipFill>
        <p:spPr>
          <a:xfrm>
            <a:off x="9783000" y="322560"/>
            <a:ext cx="2059920" cy="609840"/>
          </a:xfrm>
          <a:prstGeom prst="rect">
            <a:avLst/>
          </a:prstGeom>
          <a:noFill/>
          <a:ln w="0">
            <a:noFill/>
          </a:ln>
        </p:spPr>
      </p:pic>
      <p:sp>
        <p:nvSpPr>
          <p:cNvPr id="48" name="PlaceHolder 1"/>
          <p:cNvSpPr>
            <a:spLocks noGrp="1"/>
          </p:cNvSpPr>
          <p:nvPr>
            <p:ph type="title"/>
          </p:nvPr>
        </p:nvSpPr>
        <p:spPr>
          <a:xfrm>
            <a:off x="550440" y="3178080"/>
            <a:ext cx="9140760" cy="1790640"/>
          </a:xfrm>
          <a:prstGeom prst="rect">
            <a:avLst/>
          </a:prstGeom>
          <a:noFill/>
          <a:ln w="0">
            <a:noFill/>
          </a:ln>
        </p:spPr>
        <p:txBody>
          <a:bodyPr lIns="0" tIns="0" rIns="0" bIns="0" anchor="t">
            <a:noAutofit/>
          </a:bodyPr>
          <a:lstStyle/>
          <a:p>
            <a:pPr indent="0" defTabSz="914400">
              <a:lnSpc>
                <a:spcPct val="90000"/>
              </a:lnSpc>
              <a:buNone/>
              <a:tabLst>
                <a:tab pos="0" algn="l"/>
              </a:tabLst>
            </a:pPr>
            <a:r>
              <a:rPr lang="de-DE" sz="6000" b="0" u="none" strike="noStrike">
                <a:solidFill>
                  <a:schemeClr val="lt1"/>
                </a:solidFill>
                <a:effectLst/>
                <a:uFillTx/>
                <a:latin typeface="Transforma Mix Medium"/>
              </a:rPr>
              <a:t>Mastertitelformat bearbeiten</a:t>
            </a:r>
            <a:endParaRPr lang="de-DE" sz="6000" b="0" u="none" strike="noStrike">
              <a:solidFill>
                <a:srgbClr val="000000"/>
              </a:solidFill>
              <a:effectLst/>
              <a:uFillTx/>
              <a:latin typeface="Calibri"/>
            </a:endParaRPr>
          </a:p>
        </p:txBody>
      </p:sp>
      <p:sp>
        <p:nvSpPr>
          <p:cNvPr id="49" name="PlaceHolder 2"/>
          <p:cNvSpPr>
            <a:spLocks noGrp="1"/>
          </p:cNvSpPr>
          <p:nvPr>
            <p:ph type="body"/>
          </p:nvPr>
        </p:nvSpPr>
        <p:spPr>
          <a:xfrm>
            <a:off x="609480" y="1604520"/>
            <a:ext cx="10969560" cy="3974400"/>
          </a:xfrm>
          <a:prstGeom prst="rect">
            <a:avLst/>
          </a:prstGeom>
          <a:noFill/>
          <a:ln w="0">
            <a:noFill/>
          </a:ln>
        </p:spPr>
        <p:txBody>
          <a:bodyPr lIns="0" tIns="0" rIns="0" bIns="0" anchor="t">
            <a:normAutofit/>
          </a:bodyPr>
          <a:lstStyle/>
          <a:p>
            <a:pPr marL="432000" indent="-324000" defTabSz="914400">
              <a:lnSpc>
                <a:spcPct val="90000"/>
              </a:lnSpc>
              <a:spcBef>
                <a:spcPts val="1417"/>
              </a:spcBef>
              <a:buClr>
                <a:srgbClr val="000000"/>
              </a:buClr>
              <a:buSzPct val="45000"/>
              <a:buFont typeface="Wingdings" charset="2"/>
              <a:buChar char=""/>
            </a:pPr>
            <a:r>
              <a:rPr lang="de-DE" sz="2800" b="0" u="none" strike="noStrike">
                <a:solidFill>
                  <a:schemeClr val="dk1"/>
                </a:solidFill>
                <a:effectLst/>
                <a:uFillTx/>
                <a:latin typeface="Open Sans"/>
              </a:rPr>
              <a:t>Format des Gliederungstextes durch Klicken bearbeiten</a:t>
            </a:r>
            <a:endParaRPr lang="de-DE" sz="2800" b="0" u="none" strike="noStrike">
              <a:solidFill>
                <a:srgbClr val="000000"/>
              </a:solidFill>
              <a:effectLst/>
              <a:uFillTx/>
              <a:latin typeface="Calibri"/>
            </a:endParaRPr>
          </a:p>
          <a:p>
            <a:pPr marL="864000" lvl="1" indent="-324000" defTabSz="914400">
              <a:lnSpc>
                <a:spcPct val="90000"/>
              </a:lnSpc>
              <a:spcBef>
                <a:spcPts val="1134"/>
              </a:spcBef>
              <a:buClr>
                <a:srgbClr val="000000"/>
              </a:buClr>
              <a:buSzPct val="75000"/>
              <a:buFont typeface="Symbol" charset="2"/>
              <a:buChar char=""/>
            </a:pPr>
            <a:r>
              <a:rPr lang="de-DE" sz="2000" b="0" u="none" strike="noStrike">
                <a:solidFill>
                  <a:schemeClr val="dk1"/>
                </a:solidFill>
                <a:effectLst/>
                <a:uFillTx/>
                <a:latin typeface="Open Sans"/>
              </a:rPr>
              <a:t>Zweite Gliederungsebene</a:t>
            </a:r>
            <a:endParaRPr lang="de-DE" sz="2000" b="0" u="none" strike="noStrike">
              <a:solidFill>
                <a:srgbClr val="000000"/>
              </a:solidFill>
              <a:effectLst/>
              <a:uFillTx/>
              <a:latin typeface="Calibri"/>
            </a:endParaRPr>
          </a:p>
          <a:p>
            <a:pPr marL="1296000" lvl="2" indent="-288000" defTabSz="914400">
              <a:lnSpc>
                <a:spcPct val="90000"/>
              </a:lnSpc>
              <a:spcBef>
                <a:spcPts val="850"/>
              </a:spcBef>
              <a:buClr>
                <a:srgbClr val="000000"/>
              </a:buClr>
              <a:buSzPct val="45000"/>
              <a:buFont typeface="Wingdings" charset="2"/>
              <a:buChar char=""/>
            </a:pPr>
            <a:r>
              <a:rPr lang="de-DE" sz="1800" b="0" u="none" strike="noStrike">
                <a:solidFill>
                  <a:schemeClr val="dk1"/>
                </a:solidFill>
                <a:effectLst/>
                <a:uFillTx/>
                <a:latin typeface="Open Sans"/>
              </a:rPr>
              <a:t>Dritte Gliederungsebene</a:t>
            </a:r>
            <a:endParaRPr lang="de-DE" sz="1800" b="0" u="none" strike="noStrike">
              <a:solidFill>
                <a:srgbClr val="000000"/>
              </a:solidFill>
              <a:effectLst/>
              <a:uFillTx/>
              <a:latin typeface="Calibri"/>
            </a:endParaRPr>
          </a:p>
          <a:p>
            <a:pPr marL="1728000" lvl="3" indent="-216000" defTabSz="914400">
              <a:lnSpc>
                <a:spcPct val="90000"/>
              </a:lnSpc>
              <a:spcBef>
                <a:spcPts val="567"/>
              </a:spcBef>
              <a:buClr>
                <a:srgbClr val="000000"/>
              </a:buClr>
              <a:buSzPct val="75000"/>
              <a:buFont typeface="Symbol" charset="2"/>
              <a:buChar char=""/>
            </a:pPr>
            <a:r>
              <a:rPr lang="de-DE" sz="1800" b="0" u="none" strike="noStrike">
                <a:solidFill>
                  <a:schemeClr val="dk1"/>
                </a:solidFill>
                <a:effectLst/>
                <a:uFillTx/>
                <a:latin typeface="Open Sans"/>
              </a:rPr>
              <a:t>Vierte Gliederungsebene</a:t>
            </a:r>
            <a:endParaRPr lang="de-DE" sz="1800" b="0" u="none" strike="noStrike">
              <a:solidFill>
                <a:srgbClr val="000000"/>
              </a:solidFill>
              <a:effectLst/>
              <a:uFillTx/>
              <a:latin typeface="Calibri"/>
            </a:endParaRPr>
          </a:p>
          <a:p>
            <a:pPr marL="2160000" lvl="4" indent="-216000" defTabSz="914400">
              <a:lnSpc>
                <a:spcPct val="90000"/>
              </a:lnSpc>
              <a:spcBef>
                <a:spcPts val="283"/>
              </a:spcBef>
              <a:buClr>
                <a:srgbClr val="000000"/>
              </a:buClr>
              <a:buSzPct val="45000"/>
              <a:buFont typeface="Wingdings" charset="2"/>
              <a:buChar char=""/>
            </a:pPr>
            <a:r>
              <a:rPr lang="de-DE" sz="2000" b="0" u="none" strike="noStrike">
                <a:solidFill>
                  <a:schemeClr val="dk1"/>
                </a:solidFill>
                <a:effectLst/>
                <a:uFillTx/>
                <a:latin typeface="Open Sans"/>
              </a:rPr>
              <a:t>Fünfte Gliederungsebene</a:t>
            </a:r>
            <a:endParaRPr lang="de-DE" sz="2000" b="0" u="none" strike="noStrike">
              <a:solidFill>
                <a:srgbClr val="000000"/>
              </a:solidFill>
              <a:effectLst/>
              <a:uFillTx/>
              <a:latin typeface="Calibri"/>
            </a:endParaRPr>
          </a:p>
          <a:p>
            <a:pPr marL="2592000" lvl="5" indent="-216000" defTabSz="914400">
              <a:lnSpc>
                <a:spcPct val="90000"/>
              </a:lnSpc>
              <a:spcBef>
                <a:spcPts val="283"/>
              </a:spcBef>
              <a:buClr>
                <a:srgbClr val="000000"/>
              </a:buClr>
              <a:buSzPct val="45000"/>
              <a:buFont typeface="Wingdings" charset="2"/>
              <a:buChar char=""/>
            </a:pPr>
            <a:r>
              <a:rPr lang="de-DE" sz="2000" b="0" u="none" strike="noStrike">
                <a:solidFill>
                  <a:schemeClr val="dk1"/>
                </a:solidFill>
                <a:effectLst/>
                <a:uFillTx/>
                <a:latin typeface="Open Sans"/>
              </a:rPr>
              <a:t>Sechste Gliederungsebene</a:t>
            </a:r>
            <a:endParaRPr lang="de-DE" sz="2000" b="0" u="none" strike="noStrike">
              <a:solidFill>
                <a:srgbClr val="000000"/>
              </a:solidFill>
              <a:effectLst/>
              <a:uFillTx/>
              <a:latin typeface="Calibri"/>
            </a:endParaRPr>
          </a:p>
          <a:p>
            <a:pPr marL="3024000" lvl="6" indent="-216000" defTabSz="914400">
              <a:lnSpc>
                <a:spcPct val="90000"/>
              </a:lnSpc>
              <a:spcBef>
                <a:spcPts val="283"/>
              </a:spcBef>
              <a:buClr>
                <a:srgbClr val="000000"/>
              </a:buClr>
              <a:buSzPct val="45000"/>
              <a:buFont typeface="Wingdings" charset="2"/>
              <a:buChar char=""/>
            </a:pPr>
            <a:r>
              <a:rPr lang="de-DE" sz="2000" b="0" u="none" strike="noStrike">
                <a:solidFill>
                  <a:schemeClr val="dk1"/>
                </a:solidFill>
                <a:effectLst/>
                <a:uFillTx/>
                <a:latin typeface="Open Sans"/>
              </a:rPr>
              <a:t>Siebte Gliederungsebene</a:t>
            </a:r>
            <a:endParaRPr lang="de-DE" sz="2000" b="0" u="none" strike="noStrike">
              <a:solidFill>
                <a:srgbClr val="000000"/>
              </a:solidFill>
              <a:effectLst/>
              <a:uFillTx/>
              <a:latin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Standard 1">
    <p:bg>
      <p:bgPr>
        <a:solidFill>
          <a:srgbClr val="FFFFFF"/>
        </a:solidFill>
        <a:effectLst/>
      </p:bgPr>
    </p:bg>
    <p:spTree>
      <p:nvGrpSpPr>
        <p:cNvPr id="1" name=""/>
        <p:cNvGrpSpPr/>
        <p:nvPr/>
      </p:nvGrpSpPr>
      <p:grpSpPr>
        <a:xfrm>
          <a:off x="0" y="0"/>
          <a:ext cx="0" cy="0"/>
          <a:chOff x="0" y="0"/>
          <a:chExt cx="0" cy="0"/>
        </a:xfrm>
      </p:grpSpPr>
      <p:sp>
        <p:nvSpPr>
          <p:cNvPr id="50" name="Rechteck 9"/>
          <p:cNvSpPr/>
          <p:nvPr/>
        </p:nvSpPr>
        <p:spPr>
          <a:xfrm>
            <a:off x="0" y="0"/>
            <a:ext cx="12188880" cy="554184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u="none" strike="noStrike">
              <a:solidFill>
                <a:schemeClr val="lt1"/>
              </a:solidFill>
              <a:effectLst/>
              <a:uFillTx/>
              <a:latin typeface="Open Sans"/>
            </a:endParaRPr>
          </a:p>
        </p:txBody>
      </p:sp>
      <p:sp>
        <p:nvSpPr>
          <p:cNvPr id="51" name="PlaceHolder 1"/>
          <p:cNvSpPr>
            <a:spLocks noGrp="1"/>
          </p:cNvSpPr>
          <p:nvPr>
            <p:ph type="title"/>
          </p:nvPr>
        </p:nvSpPr>
        <p:spPr>
          <a:xfrm>
            <a:off x="550440" y="3178080"/>
            <a:ext cx="9140760" cy="1790640"/>
          </a:xfrm>
          <a:prstGeom prst="rect">
            <a:avLst/>
          </a:prstGeom>
          <a:noFill/>
          <a:ln w="0">
            <a:noFill/>
          </a:ln>
        </p:spPr>
        <p:txBody>
          <a:bodyPr lIns="0" tIns="0" rIns="0" bIns="0" anchor="t">
            <a:noAutofit/>
          </a:bodyPr>
          <a:lstStyle/>
          <a:p>
            <a:pPr indent="0" defTabSz="914400">
              <a:lnSpc>
                <a:spcPct val="90000"/>
              </a:lnSpc>
              <a:buNone/>
              <a:tabLst>
                <a:tab pos="0" algn="l"/>
              </a:tabLst>
            </a:pPr>
            <a:r>
              <a:rPr lang="de-DE" sz="6000" b="0" u="none" strike="noStrike">
                <a:solidFill>
                  <a:schemeClr val="lt1"/>
                </a:solidFill>
                <a:effectLst/>
                <a:uFillTx/>
                <a:latin typeface="Transforma Mix Medium"/>
              </a:rPr>
              <a:t>Mastertitelformat bearbeiten</a:t>
            </a:r>
            <a:endParaRPr lang="de-DE" sz="6000" b="0" u="none" strike="noStrike">
              <a:solidFill>
                <a:srgbClr val="000000"/>
              </a:solidFill>
              <a:effectLst/>
              <a:uFillTx/>
              <a:latin typeface="Calibri"/>
            </a:endParaRPr>
          </a:p>
        </p:txBody>
      </p:sp>
      <p:pic>
        <p:nvPicPr>
          <p:cNvPr id="52" name="Grafik 8"/>
          <p:cNvPicPr/>
          <p:nvPr/>
        </p:nvPicPr>
        <p:blipFill>
          <a:blip r:embed="rId2"/>
          <a:stretch/>
        </p:blipFill>
        <p:spPr>
          <a:xfrm>
            <a:off x="639000" y="5812560"/>
            <a:ext cx="10713960" cy="845640"/>
          </a:xfrm>
          <a:prstGeom prst="rect">
            <a:avLst/>
          </a:prstGeom>
          <a:noFill/>
          <a:ln w="0">
            <a:noFill/>
          </a:ln>
        </p:spPr>
      </p:pic>
      <p:pic>
        <p:nvPicPr>
          <p:cNvPr id="53" name="Grafik 3"/>
          <p:cNvPicPr/>
          <p:nvPr/>
        </p:nvPicPr>
        <p:blipFill>
          <a:blip r:embed="rId3"/>
          <a:stretch/>
        </p:blipFill>
        <p:spPr>
          <a:xfrm>
            <a:off x="3916440" y="590040"/>
            <a:ext cx="8272440" cy="3855600"/>
          </a:xfrm>
          <a:prstGeom prst="rect">
            <a:avLst/>
          </a:prstGeom>
          <a:noFill/>
          <a:ln w="0">
            <a:noFill/>
          </a:ln>
        </p:spPr>
      </p:pic>
      <p:pic>
        <p:nvPicPr>
          <p:cNvPr id="54" name="Grafik 4"/>
          <p:cNvPicPr/>
          <p:nvPr/>
        </p:nvPicPr>
        <p:blipFill>
          <a:blip r:embed="rId4">
            <a:extLst>
              <a:ext uri="{96DAC541-7B7A-43D3-8B79-37D633B846F1}">
                <asvg:svgBlip xmlns:asvg="http://schemas.microsoft.com/office/drawing/2016/SVG/main" r:embed="rId5"/>
              </a:ext>
            </a:extLst>
          </a:blip>
          <a:stretch/>
        </p:blipFill>
        <p:spPr>
          <a:xfrm>
            <a:off x="9783000" y="322560"/>
            <a:ext cx="2059920" cy="609840"/>
          </a:xfrm>
          <a:prstGeom prst="rect">
            <a:avLst/>
          </a:prstGeom>
          <a:noFill/>
          <a:ln w="0">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Standard 2">
    <p:bg>
      <p:bgPr>
        <a:solidFill>
          <a:srgbClr val="FFFFFF"/>
        </a:solidFill>
        <a:effectLst/>
      </p:bgPr>
    </p:bg>
    <p:spTree>
      <p:nvGrpSpPr>
        <p:cNvPr id="1" name=""/>
        <p:cNvGrpSpPr/>
        <p:nvPr/>
      </p:nvGrpSpPr>
      <p:grpSpPr>
        <a:xfrm>
          <a:off x="0" y="0"/>
          <a:ext cx="0" cy="0"/>
          <a:chOff x="0" y="0"/>
          <a:chExt cx="0" cy="0"/>
        </a:xfrm>
      </p:grpSpPr>
      <p:sp>
        <p:nvSpPr>
          <p:cNvPr id="55" name="Rechteck 4"/>
          <p:cNvSpPr/>
          <p:nvPr/>
        </p:nvSpPr>
        <p:spPr>
          <a:xfrm>
            <a:off x="0" y="0"/>
            <a:ext cx="6016680" cy="685476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u="none" strike="noStrike">
              <a:solidFill>
                <a:schemeClr val="lt1"/>
              </a:solidFill>
              <a:effectLst/>
              <a:uFillTx/>
              <a:latin typeface="Open Sans"/>
            </a:endParaRPr>
          </a:p>
        </p:txBody>
      </p:sp>
      <p:sp>
        <p:nvSpPr>
          <p:cNvPr id="56" name="PlaceHolder 1"/>
          <p:cNvSpPr>
            <a:spLocks noGrp="1"/>
          </p:cNvSpPr>
          <p:nvPr>
            <p:ph type="body"/>
          </p:nvPr>
        </p:nvSpPr>
        <p:spPr>
          <a:xfrm>
            <a:off x="6019920" y="0"/>
            <a:ext cx="6168960" cy="6854760"/>
          </a:xfrm>
          <a:prstGeom prst="rect">
            <a:avLst/>
          </a:prstGeom>
          <a:noFill/>
          <a:ln w="0">
            <a:noFill/>
          </a:ln>
        </p:spPr>
        <p:txBody>
          <a:bodyPr lIns="0" tIns="0" rIns="0" bIns="0" anchor="t">
            <a:noAutofit/>
          </a:bodyPr>
          <a:lstStyle/>
          <a:p>
            <a:pPr marL="432000" indent="-324000" defTabSz="914400">
              <a:lnSpc>
                <a:spcPct val="90000"/>
              </a:lnSpc>
              <a:spcBef>
                <a:spcPts val="1417"/>
              </a:spcBef>
              <a:buClr>
                <a:srgbClr val="000000"/>
              </a:buClr>
              <a:buSzPct val="45000"/>
              <a:buFont typeface="Wingdings" charset="2"/>
              <a:buChar char=""/>
            </a:pPr>
            <a:r>
              <a:rPr lang="de-DE" sz="2800" b="0" u="none" strike="noStrike">
                <a:solidFill>
                  <a:schemeClr val="dk1"/>
                </a:solidFill>
                <a:effectLst/>
                <a:uFillTx/>
                <a:latin typeface="Open Sans"/>
              </a:rPr>
              <a:t>Format des Gliederungstextes durch Klicken bearbeiten</a:t>
            </a:r>
            <a:endParaRPr lang="de-DE" sz="2800" b="0" u="none" strike="noStrike">
              <a:solidFill>
                <a:srgbClr val="000000"/>
              </a:solidFill>
              <a:effectLst/>
              <a:uFillTx/>
              <a:latin typeface="Calibri"/>
            </a:endParaRPr>
          </a:p>
          <a:p>
            <a:pPr marL="864000" lvl="1" indent="-324000" defTabSz="914400">
              <a:lnSpc>
                <a:spcPct val="90000"/>
              </a:lnSpc>
              <a:spcBef>
                <a:spcPts val="1134"/>
              </a:spcBef>
              <a:buClr>
                <a:srgbClr val="000000"/>
              </a:buClr>
              <a:buSzPct val="75000"/>
              <a:buFont typeface="Symbol" charset="2"/>
              <a:buChar char=""/>
            </a:pPr>
            <a:r>
              <a:rPr lang="de-DE" sz="2800" b="0" u="none" strike="noStrike">
                <a:solidFill>
                  <a:schemeClr val="dk1"/>
                </a:solidFill>
                <a:effectLst/>
                <a:uFillTx/>
                <a:latin typeface="Open Sans"/>
              </a:rPr>
              <a:t>Zweite Gliederungsebene</a:t>
            </a:r>
            <a:endParaRPr lang="de-DE" sz="2800" b="0" u="none" strike="noStrike">
              <a:solidFill>
                <a:srgbClr val="000000"/>
              </a:solidFill>
              <a:effectLst/>
              <a:uFillTx/>
              <a:latin typeface="Calibri"/>
            </a:endParaRPr>
          </a:p>
          <a:p>
            <a:pPr marL="1296000" lvl="2" indent="-288000" defTabSz="914400">
              <a:lnSpc>
                <a:spcPct val="90000"/>
              </a:lnSpc>
              <a:spcBef>
                <a:spcPts val="850"/>
              </a:spcBef>
              <a:buClr>
                <a:srgbClr val="000000"/>
              </a:buClr>
              <a:buSzPct val="45000"/>
              <a:buFont typeface="Wingdings" charset="2"/>
              <a:buChar char=""/>
            </a:pPr>
            <a:r>
              <a:rPr lang="de-DE" sz="2800" b="0" u="none" strike="noStrike">
                <a:solidFill>
                  <a:schemeClr val="dk1"/>
                </a:solidFill>
                <a:effectLst/>
                <a:uFillTx/>
                <a:latin typeface="Open Sans"/>
              </a:rPr>
              <a:t>Dritte Gliederungsebene</a:t>
            </a:r>
            <a:endParaRPr lang="de-DE" sz="2800" b="0" u="none" strike="noStrike">
              <a:solidFill>
                <a:srgbClr val="000000"/>
              </a:solidFill>
              <a:effectLst/>
              <a:uFillTx/>
              <a:latin typeface="Calibri"/>
            </a:endParaRPr>
          </a:p>
          <a:p>
            <a:pPr marL="1728000" lvl="3" indent="-216000" defTabSz="914400">
              <a:lnSpc>
                <a:spcPct val="90000"/>
              </a:lnSpc>
              <a:spcBef>
                <a:spcPts val="567"/>
              </a:spcBef>
              <a:buClr>
                <a:srgbClr val="000000"/>
              </a:buClr>
              <a:buSzPct val="75000"/>
              <a:buFont typeface="Symbol" charset="2"/>
              <a:buChar char=""/>
            </a:pPr>
            <a:r>
              <a:rPr lang="de-DE" sz="2800" b="0" u="none" strike="noStrike">
                <a:solidFill>
                  <a:schemeClr val="dk1"/>
                </a:solidFill>
                <a:effectLst/>
                <a:uFillTx/>
                <a:latin typeface="Open Sans"/>
              </a:rPr>
              <a:t>Vierte Gliederungsebene</a:t>
            </a:r>
            <a:endParaRPr lang="de-DE" sz="2800" b="0" u="none" strike="noStrike">
              <a:solidFill>
                <a:srgbClr val="000000"/>
              </a:solidFill>
              <a:effectLst/>
              <a:uFillTx/>
              <a:latin typeface="Calibri"/>
            </a:endParaRPr>
          </a:p>
          <a:p>
            <a:pPr marL="2160000" lvl="4" indent="-216000" defTabSz="914400">
              <a:lnSpc>
                <a:spcPct val="90000"/>
              </a:lnSpc>
              <a:spcBef>
                <a:spcPts val="283"/>
              </a:spcBef>
              <a:buClr>
                <a:srgbClr val="000000"/>
              </a:buClr>
              <a:buSzPct val="45000"/>
              <a:buFont typeface="Wingdings" charset="2"/>
              <a:buChar char=""/>
            </a:pPr>
            <a:r>
              <a:rPr lang="de-DE" sz="2800" b="0" u="none" strike="noStrike">
                <a:solidFill>
                  <a:schemeClr val="dk1"/>
                </a:solidFill>
                <a:effectLst/>
                <a:uFillTx/>
                <a:latin typeface="Open Sans"/>
              </a:rPr>
              <a:t>Fünfte Gliederungsebene</a:t>
            </a:r>
            <a:endParaRPr lang="de-DE" sz="2800" b="0" u="none" strike="noStrike">
              <a:solidFill>
                <a:srgbClr val="000000"/>
              </a:solidFill>
              <a:effectLst/>
              <a:uFillTx/>
              <a:latin typeface="Calibri"/>
            </a:endParaRPr>
          </a:p>
          <a:p>
            <a:pPr marL="2592000" lvl="5" indent="-216000" defTabSz="914400">
              <a:lnSpc>
                <a:spcPct val="90000"/>
              </a:lnSpc>
              <a:spcBef>
                <a:spcPts val="283"/>
              </a:spcBef>
              <a:buClr>
                <a:srgbClr val="000000"/>
              </a:buClr>
              <a:buSzPct val="45000"/>
              <a:buFont typeface="Wingdings" charset="2"/>
              <a:buChar char=""/>
            </a:pPr>
            <a:r>
              <a:rPr lang="de-DE" sz="2800" b="0" u="none" strike="noStrike">
                <a:solidFill>
                  <a:schemeClr val="dk1"/>
                </a:solidFill>
                <a:effectLst/>
                <a:uFillTx/>
                <a:latin typeface="Open Sans"/>
              </a:rPr>
              <a:t>Sechste Gliederungsebene</a:t>
            </a:r>
            <a:endParaRPr lang="de-DE" sz="2800" b="0" u="none" strike="noStrike">
              <a:solidFill>
                <a:srgbClr val="000000"/>
              </a:solidFill>
              <a:effectLst/>
              <a:uFillTx/>
              <a:latin typeface="Calibri"/>
            </a:endParaRPr>
          </a:p>
          <a:p>
            <a:pPr marL="3024000" lvl="6" indent="-216000" defTabSz="914400">
              <a:lnSpc>
                <a:spcPct val="90000"/>
              </a:lnSpc>
              <a:spcBef>
                <a:spcPts val="283"/>
              </a:spcBef>
              <a:buClr>
                <a:srgbClr val="000000"/>
              </a:buClr>
              <a:buSzPct val="45000"/>
              <a:buFont typeface="Wingdings" charset="2"/>
              <a:buChar char=""/>
            </a:pPr>
            <a:r>
              <a:rPr lang="de-DE" sz="2800" b="0" u="none" strike="noStrike">
                <a:solidFill>
                  <a:schemeClr val="dk1"/>
                </a:solidFill>
                <a:effectLst/>
                <a:uFillTx/>
                <a:latin typeface="Open Sans"/>
              </a:rPr>
              <a:t>Siebte Gliederungsebene</a:t>
            </a:r>
            <a:endParaRPr lang="de-DE" sz="2800" b="0" u="none" strike="noStrike">
              <a:solidFill>
                <a:srgbClr val="000000"/>
              </a:solidFill>
              <a:effectLst/>
              <a:uFillTx/>
              <a:latin typeface="Calibri"/>
            </a:endParaRPr>
          </a:p>
        </p:txBody>
      </p:sp>
      <p:sp>
        <p:nvSpPr>
          <p:cNvPr id="57" name="PlaceHolder 2"/>
          <p:cNvSpPr>
            <a:spLocks noGrp="1"/>
          </p:cNvSpPr>
          <p:nvPr>
            <p:ph type="title"/>
          </p:nvPr>
        </p:nvSpPr>
        <p:spPr>
          <a:xfrm>
            <a:off x="295560" y="876960"/>
            <a:ext cx="5316120" cy="2154240"/>
          </a:xfrm>
          <a:prstGeom prst="rect">
            <a:avLst/>
          </a:prstGeom>
          <a:noFill/>
          <a:ln w="0">
            <a:noFill/>
          </a:ln>
        </p:spPr>
        <p:txBody>
          <a:bodyPr lIns="0" tIns="0" rIns="0" bIns="0" anchor="t">
            <a:normAutofit/>
          </a:bodyPr>
          <a:lstStyle/>
          <a:p>
            <a:pPr indent="0" defTabSz="914400">
              <a:lnSpc>
                <a:spcPct val="90000"/>
              </a:lnSpc>
              <a:buNone/>
              <a:tabLst>
                <a:tab pos="0" algn="l"/>
              </a:tabLst>
            </a:pPr>
            <a:r>
              <a:rPr lang="de-DE" sz="4000" b="0" u="none" strike="noStrike">
                <a:solidFill>
                  <a:schemeClr val="lt1"/>
                </a:solidFill>
                <a:effectLst/>
                <a:uFillTx/>
                <a:latin typeface="Transforma Mix Medium"/>
              </a:rPr>
              <a:t>Mastertitelformat bearbeiten</a:t>
            </a:r>
            <a:endParaRPr lang="de-DE" sz="4000" b="0" u="none" strike="noStrike">
              <a:solidFill>
                <a:srgbClr val="000000"/>
              </a:solidFill>
              <a:effectLst/>
              <a:uFillTx/>
              <a:latin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Standard 3">
    <p:bg>
      <p:bgPr>
        <a:solidFill>
          <a:srgbClr val="FFFFFF"/>
        </a:solidFill>
        <a:effectLst/>
      </p:bgPr>
    </p:bg>
    <p:spTree>
      <p:nvGrpSpPr>
        <p:cNvPr id="1" name=""/>
        <p:cNvGrpSpPr/>
        <p:nvPr/>
      </p:nvGrpSpPr>
      <p:grpSpPr>
        <a:xfrm>
          <a:off x="0" y="0"/>
          <a:ext cx="0" cy="0"/>
          <a:chOff x="0" y="0"/>
          <a:chExt cx="0" cy="0"/>
        </a:xfrm>
      </p:grpSpPr>
      <p:sp>
        <p:nvSpPr>
          <p:cNvPr id="58" name="Rechteck 4"/>
          <p:cNvSpPr/>
          <p:nvPr/>
        </p:nvSpPr>
        <p:spPr>
          <a:xfrm>
            <a:off x="0" y="0"/>
            <a:ext cx="6016680" cy="685476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u="none" strike="noStrike">
              <a:solidFill>
                <a:schemeClr val="lt1"/>
              </a:solidFill>
              <a:effectLst/>
              <a:uFillTx/>
              <a:latin typeface="Open Sans"/>
            </a:endParaRPr>
          </a:p>
        </p:txBody>
      </p:sp>
      <p:sp>
        <p:nvSpPr>
          <p:cNvPr id="59" name="PlaceHolder 1"/>
          <p:cNvSpPr>
            <a:spLocks noGrp="1"/>
          </p:cNvSpPr>
          <p:nvPr>
            <p:ph type="title"/>
          </p:nvPr>
        </p:nvSpPr>
        <p:spPr>
          <a:xfrm>
            <a:off x="295560" y="876960"/>
            <a:ext cx="5316120" cy="2154240"/>
          </a:xfrm>
          <a:prstGeom prst="rect">
            <a:avLst/>
          </a:prstGeom>
          <a:noFill/>
          <a:ln w="0">
            <a:noFill/>
          </a:ln>
        </p:spPr>
        <p:txBody>
          <a:bodyPr lIns="0" tIns="0" rIns="0" bIns="0" anchor="t">
            <a:normAutofit/>
          </a:bodyPr>
          <a:lstStyle/>
          <a:p>
            <a:pPr indent="0" defTabSz="914400">
              <a:lnSpc>
                <a:spcPct val="90000"/>
              </a:lnSpc>
              <a:buNone/>
              <a:tabLst>
                <a:tab pos="0" algn="l"/>
              </a:tabLst>
            </a:pPr>
            <a:r>
              <a:rPr lang="de-DE" sz="4000" b="0" u="none" strike="noStrike">
                <a:solidFill>
                  <a:schemeClr val="lt1"/>
                </a:solidFill>
                <a:effectLst/>
                <a:uFillTx/>
                <a:latin typeface="Transforma Mix Medium"/>
              </a:rPr>
              <a:t>Mastertitelformat bearbeiten</a:t>
            </a:r>
            <a:endParaRPr lang="de-DE" sz="4000" b="0" u="none" strike="noStrike">
              <a:solidFill>
                <a:srgbClr val="000000"/>
              </a:solidFill>
              <a:effectLst/>
              <a:uFillTx/>
              <a:latin typeface="Calibri"/>
            </a:endParaRPr>
          </a:p>
        </p:txBody>
      </p:sp>
      <p:sp>
        <p:nvSpPr>
          <p:cNvPr id="60" name="PlaceHolder 2"/>
          <p:cNvSpPr>
            <a:spLocks noGrp="1"/>
          </p:cNvSpPr>
          <p:nvPr>
            <p:ph type="body"/>
          </p:nvPr>
        </p:nvSpPr>
        <p:spPr>
          <a:xfrm>
            <a:off x="6019920" y="0"/>
            <a:ext cx="6168960" cy="6854760"/>
          </a:xfrm>
          <a:prstGeom prst="rect">
            <a:avLst/>
          </a:prstGeom>
          <a:noFill/>
          <a:ln w="0">
            <a:noFill/>
          </a:ln>
        </p:spPr>
        <p:txBody>
          <a:bodyPr lIns="0" tIns="0" rIns="0" bIns="0" anchor="t">
            <a:noAutofit/>
          </a:bodyPr>
          <a:lstStyle/>
          <a:p>
            <a:pPr marL="432000" indent="-324000" defTabSz="914400">
              <a:lnSpc>
                <a:spcPct val="90000"/>
              </a:lnSpc>
              <a:spcBef>
                <a:spcPts val="1417"/>
              </a:spcBef>
              <a:buClr>
                <a:srgbClr val="000000"/>
              </a:buClr>
              <a:buSzPct val="45000"/>
              <a:buFont typeface="Wingdings" charset="2"/>
              <a:buChar char=""/>
            </a:pPr>
            <a:r>
              <a:rPr lang="de-DE" sz="2800" b="0" u="none" strike="noStrike">
                <a:solidFill>
                  <a:schemeClr val="dk1"/>
                </a:solidFill>
                <a:effectLst/>
                <a:uFillTx/>
                <a:latin typeface="Open Sans"/>
              </a:rPr>
              <a:t>Format des Gliederungstextes durch Klicken bearbeiten</a:t>
            </a:r>
            <a:endParaRPr lang="de-DE" sz="2800" b="0" u="none" strike="noStrike">
              <a:solidFill>
                <a:srgbClr val="000000"/>
              </a:solidFill>
              <a:effectLst/>
              <a:uFillTx/>
              <a:latin typeface="Calibri"/>
            </a:endParaRPr>
          </a:p>
          <a:p>
            <a:pPr marL="864000" lvl="1" indent="-324000" defTabSz="914400">
              <a:lnSpc>
                <a:spcPct val="90000"/>
              </a:lnSpc>
              <a:spcBef>
                <a:spcPts val="1134"/>
              </a:spcBef>
              <a:buClr>
                <a:srgbClr val="000000"/>
              </a:buClr>
              <a:buSzPct val="75000"/>
              <a:buFont typeface="Symbol" charset="2"/>
              <a:buChar char=""/>
            </a:pPr>
            <a:r>
              <a:rPr lang="de-DE" sz="2800" b="0" u="none" strike="noStrike">
                <a:solidFill>
                  <a:schemeClr val="dk1"/>
                </a:solidFill>
                <a:effectLst/>
                <a:uFillTx/>
                <a:latin typeface="Open Sans"/>
              </a:rPr>
              <a:t>Zweite Gliederungsebene</a:t>
            </a:r>
            <a:endParaRPr lang="de-DE" sz="2800" b="0" u="none" strike="noStrike">
              <a:solidFill>
                <a:srgbClr val="000000"/>
              </a:solidFill>
              <a:effectLst/>
              <a:uFillTx/>
              <a:latin typeface="Calibri"/>
            </a:endParaRPr>
          </a:p>
          <a:p>
            <a:pPr marL="1296000" lvl="2" indent="-288000" defTabSz="914400">
              <a:lnSpc>
                <a:spcPct val="90000"/>
              </a:lnSpc>
              <a:spcBef>
                <a:spcPts val="850"/>
              </a:spcBef>
              <a:buClr>
                <a:srgbClr val="000000"/>
              </a:buClr>
              <a:buSzPct val="45000"/>
              <a:buFont typeface="Wingdings" charset="2"/>
              <a:buChar char=""/>
            </a:pPr>
            <a:r>
              <a:rPr lang="de-DE" sz="2800" b="0" u="none" strike="noStrike">
                <a:solidFill>
                  <a:schemeClr val="dk1"/>
                </a:solidFill>
                <a:effectLst/>
                <a:uFillTx/>
                <a:latin typeface="Open Sans"/>
              </a:rPr>
              <a:t>Dritte Gliederungsebene</a:t>
            </a:r>
            <a:endParaRPr lang="de-DE" sz="2800" b="0" u="none" strike="noStrike">
              <a:solidFill>
                <a:srgbClr val="000000"/>
              </a:solidFill>
              <a:effectLst/>
              <a:uFillTx/>
              <a:latin typeface="Calibri"/>
            </a:endParaRPr>
          </a:p>
          <a:p>
            <a:pPr marL="1728000" lvl="3" indent="-216000" defTabSz="914400">
              <a:lnSpc>
                <a:spcPct val="90000"/>
              </a:lnSpc>
              <a:spcBef>
                <a:spcPts val="567"/>
              </a:spcBef>
              <a:buClr>
                <a:srgbClr val="000000"/>
              </a:buClr>
              <a:buSzPct val="75000"/>
              <a:buFont typeface="Symbol" charset="2"/>
              <a:buChar char=""/>
            </a:pPr>
            <a:r>
              <a:rPr lang="de-DE" sz="2800" b="0" u="none" strike="noStrike">
                <a:solidFill>
                  <a:schemeClr val="dk1"/>
                </a:solidFill>
                <a:effectLst/>
                <a:uFillTx/>
                <a:latin typeface="Open Sans"/>
              </a:rPr>
              <a:t>Vierte Gliederungsebene</a:t>
            </a:r>
            <a:endParaRPr lang="de-DE" sz="2800" b="0" u="none" strike="noStrike">
              <a:solidFill>
                <a:srgbClr val="000000"/>
              </a:solidFill>
              <a:effectLst/>
              <a:uFillTx/>
              <a:latin typeface="Calibri"/>
            </a:endParaRPr>
          </a:p>
          <a:p>
            <a:pPr marL="2160000" lvl="4" indent="-216000" defTabSz="914400">
              <a:lnSpc>
                <a:spcPct val="90000"/>
              </a:lnSpc>
              <a:spcBef>
                <a:spcPts val="283"/>
              </a:spcBef>
              <a:buClr>
                <a:srgbClr val="000000"/>
              </a:buClr>
              <a:buSzPct val="45000"/>
              <a:buFont typeface="Wingdings" charset="2"/>
              <a:buChar char=""/>
            </a:pPr>
            <a:r>
              <a:rPr lang="de-DE" sz="2800" b="0" u="none" strike="noStrike">
                <a:solidFill>
                  <a:schemeClr val="dk1"/>
                </a:solidFill>
                <a:effectLst/>
                <a:uFillTx/>
                <a:latin typeface="Open Sans"/>
              </a:rPr>
              <a:t>Fünfte Gliederungsebene</a:t>
            </a:r>
            <a:endParaRPr lang="de-DE" sz="2800" b="0" u="none" strike="noStrike">
              <a:solidFill>
                <a:srgbClr val="000000"/>
              </a:solidFill>
              <a:effectLst/>
              <a:uFillTx/>
              <a:latin typeface="Calibri"/>
            </a:endParaRPr>
          </a:p>
          <a:p>
            <a:pPr marL="2592000" lvl="5" indent="-216000" defTabSz="914400">
              <a:lnSpc>
                <a:spcPct val="90000"/>
              </a:lnSpc>
              <a:spcBef>
                <a:spcPts val="283"/>
              </a:spcBef>
              <a:buClr>
                <a:srgbClr val="000000"/>
              </a:buClr>
              <a:buSzPct val="45000"/>
              <a:buFont typeface="Wingdings" charset="2"/>
              <a:buChar char=""/>
            </a:pPr>
            <a:r>
              <a:rPr lang="de-DE" sz="2800" b="0" u="none" strike="noStrike">
                <a:solidFill>
                  <a:schemeClr val="dk1"/>
                </a:solidFill>
                <a:effectLst/>
                <a:uFillTx/>
                <a:latin typeface="Open Sans"/>
              </a:rPr>
              <a:t>Sechste Gliederungsebene</a:t>
            </a:r>
            <a:endParaRPr lang="de-DE" sz="2800" b="0" u="none" strike="noStrike">
              <a:solidFill>
                <a:srgbClr val="000000"/>
              </a:solidFill>
              <a:effectLst/>
              <a:uFillTx/>
              <a:latin typeface="Calibri"/>
            </a:endParaRPr>
          </a:p>
          <a:p>
            <a:pPr marL="3024000" lvl="6" indent="-216000" defTabSz="914400">
              <a:lnSpc>
                <a:spcPct val="90000"/>
              </a:lnSpc>
              <a:spcBef>
                <a:spcPts val="283"/>
              </a:spcBef>
              <a:buClr>
                <a:srgbClr val="000000"/>
              </a:buClr>
              <a:buSzPct val="45000"/>
              <a:buFont typeface="Wingdings" charset="2"/>
              <a:buChar char=""/>
            </a:pPr>
            <a:r>
              <a:rPr lang="de-DE" sz="2800" b="0" u="none" strike="noStrike">
                <a:solidFill>
                  <a:schemeClr val="dk1"/>
                </a:solidFill>
                <a:effectLst/>
                <a:uFillTx/>
                <a:latin typeface="Open Sans"/>
              </a:rPr>
              <a:t>Siebte Gliederungsebene</a:t>
            </a:r>
            <a:endParaRPr lang="de-DE" sz="2800" b="0" u="none" strike="noStrike">
              <a:solidFill>
                <a:srgbClr val="000000"/>
              </a:solidFill>
              <a:effectLst/>
              <a:uFillTx/>
              <a:latin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Standard 4">
    <p:bg>
      <p:bgPr>
        <a:solidFill>
          <a:srgbClr val="FFFFFF"/>
        </a:solidFill>
        <a:effectLst/>
      </p:bgPr>
    </p:bg>
    <p:spTree>
      <p:nvGrpSpPr>
        <p:cNvPr id="1" name=""/>
        <p:cNvGrpSpPr/>
        <p:nvPr/>
      </p:nvGrpSpPr>
      <p:grpSpPr>
        <a:xfrm>
          <a:off x="0" y="0"/>
          <a:ext cx="0" cy="0"/>
          <a:chOff x="0" y="0"/>
          <a:chExt cx="0" cy="0"/>
        </a:xfrm>
      </p:grpSpPr>
      <p:sp>
        <p:nvSpPr>
          <p:cNvPr id="61" name="PlaceHolder 1"/>
          <p:cNvSpPr>
            <a:spLocks noGrp="1"/>
          </p:cNvSpPr>
          <p:nvPr>
            <p:ph type="title"/>
          </p:nvPr>
        </p:nvSpPr>
        <p:spPr>
          <a:xfrm>
            <a:off x="271440" y="390960"/>
            <a:ext cx="9384480" cy="919440"/>
          </a:xfrm>
          <a:prstGeom prst="rect">
            <a:avLst/>
          </a:prstGeom>
          <a:noFill/>
          <a:ln w="0">
            <a:noFill/>
          </a:ln>
        </p:spPr>
        <p:txBody>
          <a:bodyPr lIns="0" tIns="0" rIns="0" bIns="0" anchor="t">
            <a:noAutofit/>
          </a:bodyPr>
          <a:lstStyle/>
          <a:p>
            <a:pPr indent="0" defTabSz="914400">
              <a:lnSpc>
                <a:spcPct val="90000"/>
              </a:lnSpc>
              <a:buNone/>
              <a:tabLst>
                <a:tab pos="0" algn="l"/>
              </a:tabLst>
            </a:pPr>
            <a:r>
              <a:rPr lang="de-DE" sz="4400" b="0" u="none" strike="noStrike">
                <a:solidFill>
                  <a:schemeClr val="accent1"/>
                </a:solidFill>
                <a:effectLst/>
                <a:uFillTx/>
                <a:latin typeface="Transforma Mix Medium"/>
              </a:rPr>
              <a:t>Mastertitelformat bearbeiten</a:t>
            </a:r>
            <a:endParaRPr lang="de-DE" sz="4400" b="0" u="none" strike="noStrike">
              <a:solidFill>
                <a:srgbClr val="000000"/>
              </a:solidFill>
              <a:effectLst/>
              <a:uFillTx/>
              <a:latin typeface="Calibri"/>
            </a:endParaRPr>
          </a:p>
        </p:txBody>
      </p:sp>
      <p:sp>
        <p:nvSpPr>
          <p:cNvPr id="62" name="PlaceHolder 2"/>
          <p:cNvSpPr>
            <a:spLocks noGrp="1"/>
          </p:cNvSpPr>
          <p:nvPr>
            <p:ph type="body"/>
          </p:nvPr>
        </p:nvSpPr>
        <p:spPr>
          <a:xfrm>
            <a:off x="271440" y="1468440"/>
            <a:ext cx="9385200" cy="4606920"/>
          </a:xfrm>
          <a:prstGeom prst="rect">
            <a:avLst/>
          </a:prstGeom>
          <a:noFill/>
          <a:ln w="0">
            <a:noFill/>
          </a:ln>
        </p:spPr>
        <p:txBody>
          <a:bodyPr lIns="0" tIns="0" rIns="0" bIns="0" anchor="t">
            <a:noAutofit/>
          </a:bodyPr>
          <a:lstStyle/>
          <a:p>
            <a:pPr marL="228600" indent="-228600" defTabSz="914400">
              <a:lnSpc>
                <a:spcPct val="90000"/>
              </a:lnSpc>
              <a:spcBef>
                <a:spcPts val="1001"/>
              </a:spcBef>
              <a:buClr>
                <a:srgbClr val="000000"/>
              </a:buClr>
              <a:buFont typeface="Arial"/>
              <a:buChar char="•"/>
            </a:pPr>
            <a:r>
              <a:rPr lang="de-DE" sz="2800" b="0" u="none" strike="noStrike">
                <a:solidFill>
                  <a:schemeClr val="dk1"/>
                </a:solidFill>
                <a:effectLst/>
                <a:uFillTx/>
                <a:latin typeface="Open Sans"/>
              </a:rPr>
              <a:t>Mastertextformat bearbeiten</a:t>
            </a:r>
            <a:endParaRPr lang="de-DE" sz="2800" b="0" u="none" strike="noStrike">
              <a:solidFill>
                <a:srgbClr val="000000"/>
              </a:solidFill>
              <a:effectLst/>
              <a:uFillTx/>
              <a:latin typeface="Calibri"/>
            </a:endParaRPr>
          </a:p>
          <a:p>
            <a:pPr marL="685800" lvl="1" indent="-228600" defTabSz="914400">
              <a:lnSpc>
                <a:spcPct val="90000"/>
              </a:lnSpc>
              <a:spcBef>
                <a:spcPts val="499"/>
              </a:spcBef>
              <a:buClr>
                <a:srgbClr val="000000"/>
              </a:buClr>
              <a:buFont typeface="Arial"/>
              <a:buChar char="•"/>
            </a:pPr>
            <a:r>
              <a:rPr lang="de-DE" sz="2400" b="0" u="none" strike="noStrike">
                <a:solidFill>
                  <a:schemeClr val="dk1"/>
                </a:solidFill>
                <a:effectLst/>
                <a:uFillTx/>
                <a:latin typeface="Open Sans"/>
              </a:rPr>
              <a:t>Zweite Ebene</a:t>
            </a:r>
            <a:endParaRPr lang="de-DE" sz="2400" b="0" u="none" strike="noStrike">
              <a:solidFill>
                <a:srgbClr val="000000"/>
              </a:solidFill>
              <a:effectLst/>
              <a:uFillTx/>
              <a:latin typeface="Calibri"/>
            </a:endParaRPr>
          </a:p>
          <a:p>
            <a:pPr marL="1143000" lvl="2" indent="-228600" defTabSz="914400">
              <a:lnSpc>
                <a:spcPct val="90000"/>
              </a:lnSpc>
              <a:spcBef>
                <a:spcPts val="499"/>
              </a:spcBef>
              <a:buClr>
                <a:srgbClr val="000000"/>
              </a:buClr>
              <a:buFont typeface="Arial"/>
              <a:buChar char="•"/>
            </a:pPr>
            <a:r>
              <a:rPr lang="de-DE" sz="2000" b="0" u="none" strike="noStrike">
                <a:solidFill>
                  <a:schemeClr val="dk1"/>
                </a:solidFill>
                <a:effectLst/>
                <a:uFillTx/>
                <a:latin typeface="Open Sans"/>
              </a:rPr>
              <a:t>Dritte Ebene</a:t>
            </a:r>
            <a:endParaRPr lang="de-DE" sz="2000" b="0" u="none" strike="noStrike">
              <a:solidFill>
                <a:srgbClr val="000000"/>
              </a:solidFill>
              <a:effectLst/>
              <a:uFillTx/>
              <a:latin typeface="Calibri"/>
            </a:endParaRPr>
          </a:p>
          <a:p>
            <a:pPr marL="1600200" lvl="3" indent="-228600" defTabSz="914400">
              <a:lnSpc>
                <a:spcPct val="90000"/>
              </a:lnSpc>
              <a:spcBef>
                <a:spcPts val="499"/>
              </a:spcBef>
              <a:buClr>
                <a:srgbClr val="000000"/>
              </a:buClr>
              <a:buFont typeface="Arial"/>
              <a:buChar char="•"/>
            </a:pPr>
            <a:r>
              <a:rPr lang="de-DE" sz="1800" b="0" u="none" strike="noStrike">
                <a:solidFill>
                  <a:schemeClr val="dk1"/>
                </a:solidFill>
                <a:effectLst/>
                <a:uFillTx/>
                <a:latin typeface="Open Sans"/>
              </a:rPr>
              <a:t>Vierte Ebene</a:t>
            </a:r>
            <a:endParaRPr lang="de-DE" sz="1800" b="0" u="none" strike="noStrike">
              <a:solidFill>
                <a:srgbClr val="000000"/>
              </a:solidFill>
              <a:effectLst/>
              <a:uFillTx/>
              <a:latin typeface="Calibri"/>
            </a:endParaRPr>
          </a:p>
          <a:p>
            <a:pPr marL="2057400" lvl="4" indent="-228600" defTabSz="914400">
              <a:lnSpc>
                <a:spcPct val="90000"/>
              </a:lnSpc>
              <a:spcBef>
                <a:spcPts val="499"/>
              </a:spcBef>
              <a:buClr>
                <a:srgbClr val="000000"/>
              </a:buClr>
              <a:buFont typeface="Arial"/>
              <a:buChar char="•"/>
            </a:pPr>
            <a:r>
              <a:rPr lang="de-DE" sz="1800" b="0" u="none" strike="noStrike">
                <a:solidFill>
                  <a:schemeClr val="dk1"/>
                </a:solidFill>
                <a:effectLst/>
                <a:uFillTx/>
                <a:latin typeface="Open Sans"/>
              </a:rPr>
              <a:t>Fünfte Ebene</a:t>
            </a:r>
            <a:endParaRPr lang="de-DE" sz="1800" b="0" u="none" strike="noStrike">
              <a:solidFill>
                <a:srgbClr val="000000"/>
              </a:solidFill>
              <a:effectLst/>
              <a:uFillTx/>
              <a:latin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Standard 5">
    <p:bg>
      <p:bgPr>
        <a:solidFill>
          <a:srgbClr val="FFFFFF"/>
        </a:solidFill>
        <a:effectLst/>
      </p:bgPr>
    </p:bg>
    <p:spTree>
      <p:nvGrpSpPr>
        <p:cNvPr id="1" name=""/>
        <p:cNvGrpSpPr/>
        <p:nvPr/>
      </p:nvGrpSpPr>
      <p:grpSpPr>
        <a:xfrm>
          <a:off x="0" y="0"/>
          <a:ext cx="0" cy="0"/>
          <a:chOff x="0" y="0"/>
          <a:chExt cx="0" cy="0"/>
        </a:xfrm>
      </p:grpSpPr>
      <p:sp>
        <p:nvSpPr>
          <p:cNvPr id="63" name="PlaceHolder 1"/>
          <p:cNvSpPr>
            <a:spLocks noGrp="1"/>
          </p:cNvSpPr>
          <p:nvPr>
            <p:ph type="title"/>
          </p:nvPr>
        </p:nvSpPr>
        <p:spPr>
          <a:xfrm>
            <a:off x="271440" y="390960"/>
            <a:ext cx="9384480" cy="919440"/>
          </a:xfrm>
          <a:prstGeom prst="rect">
            <a:avLst/>
          </a:prstGeom>
          <a:noFill/>
          <a:ln w="0">
            <a:noFill/>
          </a:ln>
        </p:spPr>
        <p:txBody>
          <a:bodyPr lIns="0" tIns="0" rIns="0" bIns="0" anchor="t">
            <a:noAutofit/>
          </a:bodyPr>
          <a:lstStyle/>
          <a:p>
            <a:pPr indent="0" defTabSz="914400">
              <a:lnSpc>
                <a:spcPct val="90000"/>
              </a:lnSpc>
              <a:buNone/>
              <a:tabLst>
                <a:tab pos="0" algn="l"/>
              </a:tabLst>
            </a:pPr>
            <a:r>
              <a:rPr lang="de-DE" sz="4400" b="0" u="none" strike="noStrike">
                <a:solidFill>
                  <a:schemeClr val="accent4"/>
                </a:solidFill>
                <a:effectLst/>
                <a:uFillTx/>
                <a:latin typeface="Transforma Mix Medium"/>
              </a:rPr>
              <a:t>Mastertitelformat bearbeiten</a:t>
            </a:r>
            <a:endParaRPr lang="de-DE" sz="4400" b="0" u="none" strike="noStrike">
              <a:solidFill>
                <a:srgbClr val="000000"/>
              </a:solidFill>
              <a:effectLst/>
              <a:uFillTx/>
              <a:latin typeface="Calibri"/>
            </a:endParaRPr>
          </a:p>
        </p:txBody>
      </p:sp>
      <p:sp>
        <p:nvSpPr>
          <p:cNvPr id="64" name="PlaceHolder 2"/>
          <p:cNvSpPr>
            <a:spLocks noGrp="1"/>
          </p:cNvSpPr>
          <p:nvPr>
            <p:ph type="body"/>
          </p:nvPr>
        </p:nvSpPr>
        <p:spPr>
          <a:xfrm>
            <a:off x="271440" y="1468440"/>
            <a:ext cx="9385200" cy="4606920"/>
          </a:xfrm>
          <a:prstGeom prst="rect">
            <a:avLst/>
          </a:prstGeom>
          <a:noFill/>
          <a:ln w="0">
            <a:noFill/>
          </a:ln>
        </p:spPr>
        <p:txBody>
          <a:bodyPr lIns="0" tIns="0" rIns="0" bIns="0" anchor="t">
            <a:noAutofit/>
          </a:bodyPr>
          <a:lstStyle/>
          <a:p>
            <a:pPr marL="228600" indent="-228600" defTabSz="914400">
              <a:lnSpc>
                <a:spcPct val="90000"/>
              </a:lnSpc>
              <a:spcBef>
                <a:spcPts val="1001"/>
              </a:spcBef>
              <a:buClr>
                <a:srgbClr val="000000"/>
              </a:buClr>
              <a:buFont typeface="Arial"/>
              <a:buChar char="•"/>
            </a:pPr>
            <a:r>
              <a:rPr lang="de-DE" sz="2800" b="0" u="none" strike="noStrike">
                <a:solidFill>
                  <a:schemeClr val="dk1"/>
                </a:solidFill>
                <a:effectLst/>
                <a:uFillTx/>
                <a:latin typeface="Open Sans"/>
              </a:rPr>
              <a:t>Mastertextformat bearbeiten</a:t>
            </a:r>
            <a:endParaRPr lang="de-DE" sz="2800" b="0" u="none" strike="noStrike">
              <a:solidFill>
                <a:srgbClr val="000000"/>
              </a:solidFill>
              <a:effectLst/>
              <a:uFillTx/>
              <a:latin typeface="Calibri"/>
            </a:endParaRPr>
          </a:p>
          <a:p>
            <a:pPr marL="685800" lvl="1" indent="-228600" defTabSz="914400">
              <a:lnSpc>
                <a:spcPct val="90000"/>
              </a:lnSpc>
              <a:spcBef>
                <a:spcPts val="499"/>
              </a:spcBef>
              <a:buClr>
                <a:srgbClr val="000000"/>
              </a:buClr>
              <a:buFont typeface="Arial"/>
              <a:buChar char="•"/>
            </a:pPr>
            <a:r>
              <a:rPr lang="de-DE" sz="2400" b="0" u="none" strike="noStrike">
                <a:solidFill>
                  <a:schemeClr val="dk1"/>
                </a:solidFill>
                <a:effectLst/>
                <a:uFillTx/>
                <a:latin typeface="Open Sans"/>
              </a:rPr>
              <a:t>Zweite Ebene</a:t>
            </a:r>
            <a:endParaRPr lang="de-DE" sz="2400" b="0" u="none" strike="noStrike">
              <a:solidFill>
                <a:srgbClr val="000000"/>
              </a:solidFill>
              <a:effectLst/>
              <a:uFillTx/>
              <a:latin typeface="Calibri"/>
            </a:endParaRPr>
          </a:p>
          <a:p>
            <a:pPr marL="1143000" lvl="2" indent="-228600" defTabSz="914400">
              <a:lnSpc>
                <a:spcPct val="90000"/>
              </a:lnSpc>
              <a:spcBef>
                <a:spcPts val="499"/>
              </a:spcBef>
              <a:buClr>
                <a:srgbClr val="000000"/>
              </a:buClr>
              <a:buFont typeface="Arial"/>
              <a:buChar char="•"/>
            </a:pPr>
            <a:r>
              <a:rPr lang="de-DE" sz="2000" b="0" u="none" strike="noStrike">
                <a:solidFill>
                  <a:schemeClr val="dk1"/>
                </a:solidFill>
                <a:effectLst/>
                <a:uFillTx/>
                <a:latin typeface="Open Sans"/>
              </a:rPr>
              <a:t>Dritte Ebene</a:t>
            </a:r>
            <a:endParaRPr lang="de-DE" sz="2000" b="0" u="none" strike="noStrike">
              <a:solidFill>
                <a:srgbClr val="000000"/>
              </a:solidFill>
              <a:effectLst/>
              <a:uFillTx/>
              <a:latin typeface="Calibri"/>
            </a:endParaRPr>
          </a:p>
          <a:p>
            <a:pPr marL="1600200" lvl="3" indent="-228600" defTabSz="914400">
              <a:lnSpc>
                <a:spcPct val="90000"/>
              </a:lnSpc>
              <a:spcBef>
                <a:spcPts val="499"/>
              </a:spcBef>
              <a:buClr>
                <a:srgbClr val="000000"/>
              </a:buClr>
              <a:buFont typeface="Arial"/>
              <a:buChar char="•"/>
            </a:pPr>
            <a:r>
              <a:rPr lang="de-DE" sz="1800" b="0" u="none" strike="noStrike">
                <a:solidFill>
                  <a:schemeClr val="dk1"/>
                </a:solidFill>
                <a:effectLst/>
                <a:uFillTx/>
                <a:latin typeface="Open Sans"/>
              </a:rPr>
              <a:t>Vierte Ebene</a:t>
            </a:r>
            <a:endParaRPr lang="de-DE" sz="1800" b="0" u="none" strike="noStrike">
              <a:solidFill>
                <a:srgbClr val="000000"/>
              </a:solidFill>
              <a:effectLst/>
              <a:uFillTx/>
              <a:latin typeface="Calibri"/>
            </a:endParaRPr>
          </a:p>
          <a:p>
            <a:pPr marL="2057400" lvl="4" indent="-228600" defTabSz="914400">
              <a:lnSpc>
                <a:spcPct val="90000"/>
              </a:lnSpc>
              <a:spcBef>
                <a:spcPts val="499"/>
              </a:spcBef>
              <a:buClr>
                <a:srgbClr val="000000"/>
              </a:buClr>
              <a:buFont typeface="Arial"/>
              <a:buChar char="•"/>
            </a:pPr>
            <a:r>
              <a:rPr lang="de-DE" sz="1800" b="0" u="none" strike="noStrike">
                <a:solidFill>
                  <a:schemeClr val="dk1"/>
                </a:solidFill>
                <a:effectLst/>
                <a:uFillTx/>
                <a:latin typeface="Open Sans"/>
              </a:rPr>
              <a:t>Fünfte Ebene</a:t>
            </a:r>
            <a:endParaRPr lang="de-DE" sz="1800" b="0" u="none" strike="noStrike">
              <a:solidFill>
                <a:srgbClr val="000000"/>
              </a:solidFill>
              <a:effectLst/>
              <a:uFillTx/>
              <a:latin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Standard 6">
    <p:bg>
      <p:bgPr>
        <a:solidFill>
          <a:srgbClr val="FFFFFF"/>
        </a:solidFill>
        <a:effectLst/>
      </p:bgPr>
    </p:bg>
    <p:spTree>
      <p:nvGrpSpPr>
        <p:cNvPr id="1" name=""/>
        <p:cNvGrpSpPr/>
        <p:nvPr/>
      </p:nvGrpSpPr>
      <p:grpSpPr>
        <a:xfrm>
          <a:off x="0" y="0"/>
          <a:ext cx="0" cy="0"/>
          <a:chOff x="0" y="0"/>
          <a:chExt cx="0" cy="0"/>
        </a:xfrm>
      </p:grpSpPr>
      <p:sp>
        <p:nvSpPr>
          <p:cNvPr id="65" name="Rechteck 1"/>
          <p:cNvSpPr/>
          <p:nvPr/>
        </p:nvSpPr>
        <p:spPr>
          <a:xfrm>
            <a:off x="0" y="0"/>
            <a:ext cx="12188880" cy="5541840"/>
          </a:xfrm>
          <a:prstGeom prst="rect">
            <a:avLst/>
          </a:prstGeom>
          <a:solidFill>
            <a:srgbClr val="0054FF"/>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u="none" strike="noStrike">
              <a:solidFill>
                <a:schemeClr val="lt1"/>
              </a:solidFill>
              <a:effectLst/>
              <a:uFillTx/>
              <a:latin typeface="Open Sans"/>
            </a:endParaRPr>
          </a:p>
        </p:txBody>
      </p:sp>
      <p:pic>
        <p:nvPicPr>
          <p:cNvPr id="66" name="Grafik 2"/>
          <p:cNvPicPr/>
          <p:nvPr/>
        </p:nvPicPr>
        <p:blipFill>
          <a:blip r:embed="rId2"/>
          <a:stretch/>
        </p:blipFill>
        <p:spPr>
          <a:xfrm>
            <a:off x="639000" y="5812560"/>
            <a:ext cx="10713960" cy="845640"/>
          </a:xfrm>
          <a:prstGeom prst="rect">
            <a:avLst/>
          </a:prstGeom>
          <a:noFill/>
          <a:ln w="0">
            <a:noFill/>
          </a:ln>
        </p:spPr>
      </p:pic>
      <p:pic>
        <p:nvPicPr>
          <p:cNvPr id="67" name="Grafik 3"/>
          <p:cNvPicPr/>
          <p:nvPr/>
        </p:nvPicPr>
        <p:blipFill>
          <a:blip r:embed="rId3">
            <a:extLst>
              <a:ext uri="{96DAC541-7B7A-43D3-8B79-37D633B846F1}">
                <asvg:svgBlip xmlns:asvg="http://schemas.microsoft.com/office/drawing/2016/SVG/main" r:embed="rId4"/>
              </a:ext>
            </a:extLst>
          </a:blip>
          <a:stretch/>
        </p:blipFill>
        <p:spPr>
          <a:xfrm>
            <a:off x="697680" y="1574280"/>
            <a:ext cx="2042280" cy="609840"/>
          </a:xfrm>
          <a:prstGeom prst="rect">
            <a:avLst/>
          </a:prstGeom>
          <a:noFill/>
          <a:ln w="0">
            <a:noFill/>
          </a:ln>
        </p:spPr>
      </p:pic>
      <p:sp>
        <p:nvSpPr>
          <p:cNvPr id="68" name="PlaceHolder 1"/>
          <p:cNvSpPr>
            <a:spLocks noGrp="1"/>
          </p:cNvSpPr>
          <p:nvPr>
            <p:ph type="title"/>
          </p:nvPr>
        </p:nvSpPr>
        <p:spPr>
          <a:xfrm>
            <a:off x="550440" y="3178080"/>
            <a:ext cx="9140760" cy="1790640"/>
          </a:xfrm>
          <a:prstGeom prst="rect">
            <a:avLst/>
          </a:prstGeom>
          <a:noFill/>
          <a:ln w="0">
            <a:noFill/>
          </a:ln>
        </p:spPr>
        <p:txBody>
          <a:bodyPr lIns="0" tIns="0" rIns="0" bIns="0" anchor="t">
            <a:noAutofit/>
          </a:bodyPr>
          <a:lstStyle/>
          <a:p>
            <a:pPr indent="0" defTabSz="914400">
              <a:lnSpc>
                <a:spcPct val="90000"/>
              </a:lnSpc>
              <a:buNone/>
              <a:tabLst>
                <a:tab pos="0" algn="l"/>
              </a:tabLst>
            </a:pPr>
            <a:r>
              <a:rPr lang="de-DE" sz="6000" b="0" u="none" strike="noStrike">
                <a:solidFill>
                  <a:schemeClr val="lt1"/>
                </a:solidFill>
                <a:effectLst/>
                <a:uFillTx/>
                <a:latin typeface="Transforma Mix Medium"/>
              </a:rPr>
              <a:t>Vielen Dank!</a:t>
            </a:r>
            <a:endParaRPr lang="de-DE" sz="6000" b="0" u="none" strike="noStrike">
              <a:solidFill>
                <a:srgbClr val="000000"/>
              </a:solidFill>
              <a:effectLst/>
              <a:uFillTx/>
              <a:latin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Standard 7">
    <p:bg>
      <p:bgPr>
        <a:solidFill>
          <a:srgbClr val="FFFFFF"/>
        </a:solidFill>
        <a:effectLst/>
      </p:bgPr>
    </p:bg>
    <p:spTree>
      <p:nvGrpSpPr>
        <p:cNvPr id="1" name=""/>
        <p:cNvGrpSpPr/>
        <p:nvPr/>
      </p:nvGrpSpPr>
      <p:grpSpPr>
        <a:xfrm>
          <a:off x="0" y="0"/>
          <a:ext cx="0" cy="0"/>
          <a:chOff x="0" y="0"/>
          <a:chExt cx="0" cy="0"/>
        </a:xfrm>
      </p:grpSpPr>
      <p:sp>
        <p:nvSpPr>
          <p:cNvPr id="69" name="Rechteck 1"/>
          <p:cNvSpPr/>
          <p:nvPr/>
        </p:nvSpPr>
        <p:spPr>
          <a:xfrm>
            <a:off x="0" y="0"/>
            <a:ext cx="12188880" cy="554184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u="none" strike="noStrike">
              <a:solidFill>
                <a:schemeClr val="lt1"/>
              </a:solidFill>
              <a:effectLst/>
              <a:uFillTx/>
              <a:latin typeface="Open Sans"/>
            </a:endParaRPr>
          </a:p>
        </p:txBody>
      </p:sp>
      <p:pic>
        <p:nvPicPr>
          <p:cNvPr id="70" name="Grafik 2"/>
          <p:cNvPicPr/>
          <p:nvPr/>
        </p:nvPicPr>
        <p:blipFill>
          <a:blip r:embed="rId2"/>
          <a:stretch/>
        </p:blipFill>
        <p:spPr>
          <a:xfrm>
            <a:off x="639000" y="5812560"/>
            <a:ext cx="10713960" cy="845640"/>
          </a:xfrm>
          <a:prstGeom prst="rect">
            <a:avLst/>
          </a:prstGeom>
          <a:noFill/>
          <a:ln w="0">
            <a:noFill/>
          </a:ln>
        </p:spPr>
      </p:pic>
      <p:sp>
        <p:nvSpPr>
          <p:cNvPr id="71" name="PlaceHolder 1"/>
          <p:cNvSpPr>
            <a:spLocks noGrp="1"/>
          </p:cNvSpPr>
          <p:nvPr>
            <p:ph type="title"/>
          </p:nvPr>
        </p:nvSpPr>
        <p:spPr>
          <a:xfrm>
            <a:off x="550440" y="3178080"/>
            <a:ext cx="9140760" cy="1790640"/>
          </a:xfrm>
          <a:prstGeom prst="rect">
            <a:avLst/>
          </a:prstGeom>
          <a:noFill/>
          <a:ln w="0">
            <a:noFill/>
          </a:ln>
        </p:spPr>
        <p:txBody>
          <a:bodyPr lIns="0" tIns="0" rIns="0" bIns="0" anchor="t">
            <a:noAutofit/>
          </a:bodyPr>
          <a:lstStyle/>
          <a:p>
            <a:pPr indent="0" defTabSz="914400">
              <a:lnSpc>
                <a:spcPct val="90000"/>
              </a:lnSpc>
              <a:buNone/>
              <a:tabLst>
                <a:tab pos="0" algn="l"/>
              </a:tabLst>
            </a:pPr>
            <a:r>
              <a:rPr lang="de-DE" sz="6000" b="0" u="none" strike="noStrike">
                <a:solidFill>
                  <a:schemeClr val="lt1"/>
                </a:solidFill>
                <a:effectLst/>
                <a:uFillTx/>
                <a:latin typeface="Transforma Mix Medium"/>
              </a:rPr>
              <a:t>Vielen Dank!</a:t>
            </a:r>
            <a:endParaRPr lang="de-DE" sz="6000" b="0" u="none" strike="noStrike">
              <a:solidFill>
                <a:srgbClr val="000000"/>
              </a:solidFill>
              <a:effectLst/>
              <a:uFillTx/>
              <a:latin typeface="Calibri"/>
            </a:endParaRPr>
          </a:p>
        </p:txBody>
      </p:sp>
      <p:pic>
        <p:nvPicPr>
          <p:cNvPr id="72" name="Grafik 5"/>
          <p:cNvPicPr/>
          <p:nvPr/>
        </p:nvPicPr>
        <p:blipFill>
          <a:blip r:embed="rId3">
            <a:extLst>
              <a:ext uri="{96DAC541-7B7A-43D3-8B79-37D633B846F1}">
                <asvg:svgBlip xmlns:asvg="http://schemas.microsoft.com/office/drawing/2016/SVG/main" r:embed="rId4"/>
              </a:ext>
            </a:extLst>
          </a:blip>
          <a:stretch/>
        </p:blipFill>
        <p:spPr>
          <a:xfrm>
            <a:off x="697680" y="1574280"/>
            <a:ext cx="2042280" cy="609840"/>
          </a:xfrm>
          <a:prstGeom prst="rect">
            <a:avLst/>
          </a:prstGeom>
          <a:noFill/>
          <a:ln w="0">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Leer">
    <p:bg>
      <p:bgPr>
        <a:solidFill>
          <a:srgbClr val="FFFFFF"/>
        </a:solidFill>
        <a:effectLst/>
      </p:bgPr>
    </p:bg>
    <p:spTree>
      <p:nvGrpSpPr>
        <p:cNvPr id="1" name=""/>
        <p:cNvGrpSpPr/>
        <p:nvPr/>
      </p:nvGrpSpPr>
      <p:grpSpPr>
        <a:xfrm>
          <a:off x="0" y="0"/>
          <a:ext cx="0" cy="0"/>
          <a:chOff x="0" y="0"/>
          <a:chExt cx="0" cy="0"/>
        </a:xfrm>
      </p:grpSpPr>
      <p:sp>
        <p:nvSpPr>
          <p:cNvPr id="7" name="Rechteck 1"/>
          <p:cNvSpPr/>
          <p:nvPr/>
        </p:nvSpPr>
        <p:spPr>
          <a:xfrm>
            <a:off x="0" y="0"/>
            <a:ext cx="12191400" cy="554436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u="none" strike="noStrike">
              <a:solidFill>
                <a:schemeClr val="lt1"/>
              </a:solidFill>
              <a:effectLst/>
              <a:uFillTx/>
              <a:latin typeface="Open Sans"/>
            </a:endParaRPr>
          </a:p>
        </p:txBody>
      </p:sp>
      <p:pic>
        <p:nvPicPr>
          <p:cNvPr id="8" name="Grafik 2"/>
          <p:cNvPicPr/>
          <p:nvPr/>
        </p:nvPicPr>
        <p:blipFill>
          <a:blip r:embed="rId2"/>
          <a:stretch/>
        </p:blipFill>
        <p:spPr>
          <a:xfrm>
            <a:off x="639000" y="5812560"/>
            <a:ext cx="10716480" cy="848160"/>
          </a:xfrm>
          <a:prstGeom prst="rect">
            <a:avLst/>
          </a:prstGeom>
          <a:noFill/>
          <a:ln w="0">
            <a:noFill/>
          </a:ln>
        </p:spPr>
      </p:pic>
      <p:sp>
        <p:nvSpPr>
          <p:cNvPr id="9" name="PlaceHolder 1"/>
          <p:cNvSpPr>
            <a:spLocks noGrp="1"/>
          </p:cNvSpPr>
          <p:nvPr>
            <p:ph type="title"/>
          </p:nvPr>
        </p:nvSpPr>
        <p:spPr>
          <a:xfrm>
            <a:off x="550440" y="3178080"/>
            <a:ext cx="9143280" cy="1793160"/>
          </a:xfrm>
          <a:prstGeom prst="rect">
            <a:avLst/>
          </a:prstGeom>
          <a:noFill/>
          <a:ln w="0">
            <a:noFill/>
          </a:ln>
        </p:spPr>
        <p:txBody>
          <a:bodyPr lIns="0" tIns="0" rIns="0" bIns="0" anchor="t">
            <a:noAutofit/>
          </a:bodyPr>
          <a:lstStyle/>
          <a:p>
            <a:pPr indent="0" defTabSz="914400">
              <a:lnSpc>
                <a:spcPct val="90000"/>
              </a:lnSpc>
              <a:buNone/>
              <a:tabLst>
                <a:tab pos="0" algn="l"/>
              </a:tabLst>
            </a:pPr>
            <a:r>
              <a:rPr lang="de-DE" sz="6000" b="0" u="none" strike="noStrike">
                <a:solidFill>
                  <a:schemeClr val="lt1"/>
                </a:solidFill>
                <a:effectLst/>
                <a:uFillTx/>
                <a:latin typeface="Transforma Mix Medium"/>
              </a:rPr>
              <a:t>Vielen Dank!</a:t>
            </a:r>
            <a:endParaRPr lang="de-DE" sz="6000" b="0" u="none" strike="noStrike">
              <a:solidFill>
                <a:srgbClr val="000000"/>
              </a:solidFill>
              <a:effectLst/>
              <a:uFillTx/>
              <a:latin typeface="Calibri"/>
            </a:endParaRPr>
          </a:p>
        </p:txBody>
      </p:sp>
      <p:pic>
        <p:nvPicPr>
          <p:cNvPr id="10" name="Grafik 5"/>
          <p:cNvPicPr/>
          <p:nvPr/>
        </p:nvPicPr>
        <p:blipFill>
          <a:blip r:embed="rId3">
            <a:extLst>
              <a:ext uri="{96DAC541-7B7A-43D3-8B79-37D633B846F1}">
                <asvg:svgBlip xmlns:asvg="http://schemas.microsoft.com/office/drawing/2016/SVG/main" r:embed="rId4"/>
              </a:ext>
            </a:extLst>
          </a:blip>
          <a:stretch/>
        </p:blipFill>
        <p:spPr>
          <a:xfrm>
            <a:off x="697680" y="1574280"/>
            <a:ext cx="2044800" cy="612360"/>
          </a:xfrm>
          <a:prstGeom prst="rect">
            <a:avLst/>
          </a:prstGeom>
          <a:noFill/>
          <a:ln w="0">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p:bg>
      <p:bgPr>
        <a:solidFill>
          <a:srgbClr val="FFFFFF"/>
        </a:solidFill>
        <a:effectLst/>
      </p:bgPr>
    </p:bg>
    <p:spTree>
      <p:nvGrpSpPr>
        <p:cNvPr id="1" name=""/>
        <p:cNvGrpSpPr/>
        <p:nvPr/>
      </p:nvGrpSpPr>
      <p:grpSpPr>
        <a:xfrm>
          <a:off x="0" y="0"/>
          <a:ext cx="0" cy="0"/>
          <a:chOff x="0" y="0"/>
          <a:chExt cx="0" cy="0"/>
        </a:xfrm>
      </p:grpSpPr>
      <p:sp>
        <p:nvSpPr>
          <p:cNvPr id="11" name="PlaceHolder 1"/>
          <p:cNvSpPr>
            <a:spLocks noGrp="1"/>
          </p:cNvSpPr>
          <p:nvPr>
            <p:ph type="title"/>
          </p:nvPr>
        </p:nvSpPr>
        <p:spPr>
          <a:xfrm>
            <a:off x="838080" y="365040"/>
            <a:ext cx="10514880" cy="1324800"/>
          </a:xfrm>
          <a:prstGeom prst="rect">
            <a:avLst/>
          </a:prstGeom>
          <a:noFill/>
          <a:ln w="0">
            <a:noFill/>
          </a:ln>
        </p:spPr>
        <p:txBody>
          <a:bodyPr lIns="91440" tIns="45720" rIns="91440" bIns="45720" anchor="ctr">
            <a:noAutofit/>
          </a:bodyPr>
          <a:lstStyle/>
          <a:p>
            <a:pPr indent="0" defTabSz="914400">
              <a:lnSpc>
                <a:spcPct val="90000"/>
              </a:lnSpc>
              <a:buNone/>
              <a:tabLst>
                <a:tab pos="0" algn="l"/>
              </a:tabLst>
            </a:pPr>
            <a:r>
              <a:rPr lang="de-DE" sz="4400" b="0" u="none" strike="noStrike">
                <a:solidFill>
                  <a:schemeClr val="accent1"/>
                </a:solidFill>
                <a:effectLst/>
                <a:uFillTx/>
                <a:latin typeface="Transforma Mix Medium"/>
              </a:rPr>
              <a:t>Mastertitelformat bearbeiten</a:t>
            </a:r>
            <a:endParaRPr lang="de-DE" sz="4400" b="0" u="none" strike="noStrike">
              <a:solidFill>
                <a:srgbClr val="000000"/>
              </a:solidFill>
              <a:effectLst/>
              <a:uFillTx/>
              <a:latin typeface="Calibri"/>
            </a:endParaRPr>
          </a:p>
        </p:txBody>
      </p:sp>
      <p:sp>
        <p:nvSpPr>
          <p:cNvPr id="12" name="PlaceHolder 2"/>
          <p:cNvSpPr>
            <a:spLocks noGrp="1"/>
          </p:cNvSpPr>
          <p:nvPr>
            <p:ph type="body"/>
          </p:nvPr>
        </p:nvSpPr>
        <p:spPr>
          <a:xfrm>
            <a:off x="838080" y="1825560"/>
            <a:ext cx="10514880" cy="4350600"/>
          </a:xfrm>
          <a:prstGeom prst="rect">
            <a:avLst/>
          </a:prstGeom>
          <a:noFill/>
          <a:ln w="0">
            <a:noFill/>
          </a:ln>
        </p:spPr>
        <p:txBody>
          <a:bodyPr lIns="91440" tIns="45720" rIns="91440" bIns="45720" anchor="t">
            <a:noAutofit/>
          </a:bodyPr>
          <a:lstStyle/>
          <a:p>
            <a:pPr marL="228600" indent="-228600" defTabSz="914400">
              <a:lnSpc>
                <a:spcPct val="90000"/>
              </a:lnSpc>
              <a:spcBef>
                <a:spcPts val="1001"/>
              </a:spcBef>
              <a:buClr>
                <a:srgbClr val="000000"/>
              </a:buClr>
              <a:buFont typeface="Arial"/>
              <a:buChar char="•"/>
            </a:pPr>
            <a:r>
              <a:rPr lang="de-DE" sz="2800" b="0" u="none" strike="noStrike">
                <a:solidFill>
                  <a:schemeClr val="dk1"/>
                </a:solidFill>
                <a:effectLst/>
                <a:uFillTx/>
                <a:latin typeface="Open Sans"/>
              </a:rPr>
              <a:t>Mastertextformat bearbeiten</a:t>
            </a:r>
            <a:endParaRPr lang="de-DE" sz="2800" b="0" u="none" strike="noStrike">
              <a:solidFill>
                <a:srgbClr val="000000"/>
              </a:solidFill>
              <a:effectLst/>
              <a:uFillTx/>
              <a:latin typeface="Calibri"/>
            </a:endParaRPr>
          </a:p>
          <a:p>
            <a:pPr marL="685800" lvl="1" indent="-228600" defTabSz="914400">
              <a:lnSpc>
                <a:spcPct val="90000"/>
              </a:lnSpc>
              <a:spcBef>
                <a:spcPts val="499"/>
              </a:spcBef>
              <a:buClr>
                <a:srgbClr val="000000"/>
              </a:buClr>
              <a:buFont typeface="Arial"/>
              <a:buChar char="•"/>
            </a:pPr>
            <a:r>
              <a:rPr lang="de-DE" sz="2400" b="0" u="none" strike="noStrike">
                <a:solidFill>
                  <a:schemeClr val="dk1"/>
                </a:solidFill>
                <a:effectLst/>
                <a:uFillTx/>
                <a:latin typeface="Open Sans"/>
              </a:rPr>
              <a:t>Zweite Ebene</a:t>
            </a:r>
            <a:endParaRPr lang="de-DE" sz="2400" b="0" u="none" strike="noStrike">
              <a:solidFill>
                <a:srgbClr val="000000"/>
              </a:solidFill>
              <a:effectLst/>
              <a:uFillTx/>
              <a:latin typeface="Calibri"/>
            </a:endParaRPr>
          </a:p>
          <a:p>
            <a:pPr marL="1143000" lvl="2" indent="-228600" defTabSz="914400">
              <a:lnSpc>
                <a:spcPct val="90000"/>
              </a:lnSpc>
              <a:spcBef>
                <a:spcPts val="499"/>
              </a:spcBef>
              <a:buClr>
                <a:srgbClr val="000000"/>
              </a:buClr>
              <a:buFont typeface="Arial"/>
              <a:buChar char="•"/>
            </a:pPr>
            <a:r>
              <a:rPr lang="de-DE" sz="2000" b="0" u="none" strike="noStrike">
                <a:solidFill>
                  <a:schemeClr val="dk1"/>
                </a:solidFill>
                <a:effectLst/>
                <a:uFillTx/>
                <a:latin typeface="Open Sans"/>
              </a:rPr>
              <a:t>Dritte Ebene</a:t>
            </a:r>
            <a:endParaRPr lang="de-DE" sz="2000" b="0" u="none" strike="noStrike">
              <a:solidFill>
                <a:srgbClr val="000000"/>
              </a:solidFill>
              <a:effectLst/>
              <a:uFillTx/>
              <a:latin typeface="Calibri"/>
            </a:endParaRPr>
          </a:p>
          <a:p>
            <a:pPr marL="1600200" lvl="3" indent="-228600" defTabSz="914400">
              <a:lnSpc>
                <a:spcPct val="90000"/>
              </a:lnSpc>
              <a:spcBef>
                <a:spcPts val="499"/>
              </a:spcBef>
              <a:buClr>
                <a:srgbClr val="000000"/>
              </a:buClr>
              <a:buFont typeface="Arial"/>
              <a:buChar char="•"/>
            </a:pPr>
            <a:r>
              <a:rPr lang="de-DE" sz="1800" b="0" u="none" strike="noStrike">
                <a:solidFill>
                  <a:schemeClr val="dk1"/>
                </a:solidFill>
                <a:effectLst/>
                <a:uFillTx/>
                <a:latin typeface="Open Sans"/>
              </a:rPr>
              <a:t>Vierte Ebene</a:t>
            </a:r>
            <a:endParaRPr lang="de-DE" sz="1800" b="0" u="none" strike="noStrike">
              <a:solidFill>
                <a:srgbClr val="000000"/>
              </a:solidFill>
              <a:effectLst/>
              <a:uFillTx/>
              <a:latin typeface="Calibri"/>
            </a:endParaRPr>
          </a:p>
          <a:p>
            <a:pPr marL="2057400" lvl="4" indent="-228600" defTabSz="914400">
              <a:lnSpc>
                <a:spcPct val="90000"/>
              </a:lnSpc>
              <a:spcBef>
                <a:spcPts val="499"/>
              </a:spcBef>
              <a:buClr>
                <a:srgbClr val="000000"/>
              </a:buClr>
              <a:buFont typeface="Arial"/>
              <a:buChar char="•"/>
            </a:pPr>
            <a:r>
              <a:rPr lang="de-DE" sz="1800" b="0" u="none" strike="noStrike">
                <a:solidFill>
                  <a:schemeClr val="dk1"/>
                </a:solidFill>
                <a:effectLst/>
                <a:uFillTx/>
                <a:latin typeface="Open Sans"/>
              </a:rPr>
              <a:t>Fünfte Ebene</a:t>
            </a:r>
            <a:endParaRPr lang="de-DE" sz="1800" b="0" u="none" strike="noStrike">
              <a:solidFill>
                <a:srgbClr val="000000"/>
              </a:solidFill>
              <a:effectLst/>
              <a:uFillTx/>
              <a:latin typeface="Calibri"/>
            </a:endParaRPr>
          </a:p>
        </p:txBody>
      </p:sp>
      <p:sp>
        <p:nvSpPr>
          <p:cNvPr id="13" name="PlaceHolder 3"/>
          <p:cNvSpPr>
            <a:spLocks noGrp="1"/>
          </p:cNvSpPr>
          <p:nvPr>
            <p:ph type="dt" idx="1"/>
          </p:nvPr>
        </p:nvSpPr>
        <p:spPr>
          <a:xfrm>
            <a:off x="0" y="0"/>
            <a:ext cx="0" cy="0"/>
          </a:xfrm>
          <a:prstGeom prst="rect">
            <a:avLst/>
          </a:prstGeom>
          <a:noFill/>
          <a:ln w="0">
            <a:noFill/>
          </a:ln>
        </p:spPr>
        <p:txBody>
          <a:bodyPr lIns="90000" tIns="-45000" rIns="90000" bIns="-45000" anchor="t">
            <a:noAutofit/>
          </a:bodyPr>
          <a:lstStyle>
            <a:lvl1pPr indent="0" defTabSz="914400">
              <a:lnSpc>
                <a:spcPct val="100000"/>
              </a:lnSpc>
              <a:buNone/>
              <a:tabLst>
                <a:tab pos="0" algn="l"/>
              </a:tabLst>
              <a:defRPr lang="de-DE" sz="1800" b="0" u="none" strike="noStrike">
                <a:solidFill>
                  <a:schemeClr val="dk1"/>
                </a:solidFill>
                <a:effectLst/>
                <a:uFillTx/>
                <a:latin typeface="Open Sans"/>
              </a:defRPr>
            </a:lvl1pPr>
          </a:lstStyle>
          <a:p>
            <a:pPr indent="0" defTabSz="914400">
              <a:lnSpc>
                <a:spcPct val="100000"/>
              </a:lnSpc>
              <a:buNone/>
              <a:tabLst>
                <a:tab pos="0" algn="l"/>
              </a:tabLst>
            </a:pPr>
            <a:r>
              <a:rPr lang="de-DE" sz="1800" b="0" u="none" strike="noStrike">
                <a:solidFill>
                  <a:schemeClr val="dk1"/>
                </a:solidFill>
                <a:effectLst/>
                <a:uFillTx/>
                <a:latin typeface="Open Sans"/>
              </a:rPr>
              <a:t>&lt;Datum/Uhrzeit&gt;</a:t>
            </a:r>
            <a:endParaRPr lang="de-DE" sz="1800" b="0" u="none" strike="noStrike">
              <a:solidFill>
                <a:srgbClr val="000000"/>
              </a:solidFill>
              <a:effectLst/>
              <a:uFillTx/>
              <a:latin typeface="Calibri"/>
            </a:endParaRPr>
          </a:p>
        </p:txBody>
      </p:sp>
      <p:sp>
        <p:nvSpPr>
          <p:cNvPr id="14" name="PlaceHolder 4"/>
          <p:cNvSpPr>
            <a:spLocks noGrp="1"/>
          </p:cNvSpPr>
          <p:nvPr>
            <p:ph type="ftr" idx="2"/>
          </p:nvPr>
        </p:nvSpPr>
        <p:spPr>
          <a:xfrm>
            <a:off x="0" y="0"/>
            <a:ext cx="0" cy="0"/>
          </a:xfrm>
          <a:prstGeom prst="rect">
            <a:avLst/>
          </a:prstGeom>
          <a:noFill/>
          <a:ln w="0">
            <a:noFill/>
          </a:ln>
        </p:spPr>
        <p:txBody>
          <a:bodyPr lIns="90000" tIns="-45000" rIns="90000" bIns="-45000" anchor="t">
            <a:noAutofit/>
          </a:bodyPr>
          <a:lstStyle>
            <a:lvl1pPr indent="0" algn="ctr">
              <a:lnSpc>
                <a:spcPct val="100000"/>
              </a:lnSpc>
              <a:buNone/>
              <a:tabLst>
                <a:tab pos="0" algn="l"/>
              </a:tabLst>
              <a:defRPr lang="de-DE" sz="1400" b="0" u="none" strike="noStrike">
                <a:solidFill>
                  <a:srgbClr val="000000"/>
                </a:solidFill>
                <a:effectLst/>
                <a:uFillTx/>
                <a:latin typeface="Calibri"/>
              </a:defRPr>
            </a:lvl1pPr>
          </a:lstStyle>
          <a:p>
            <a:pPr indent="0" algn="ctr">
              <a:lnSpc>
                <a:spcPct val="100000"/>
              </a:lnSpc>
              <a:buNone/>
              <a:tabLst>
                <a:tab pos="0" algn="l"/>
              </a:tabLst>
            </a:pPr>
            <a:r>
              <a:rPr lang="de-DE" sz="1400" b="0" u="none" strike="noStrike">
                <a:solidFill>
                  <a:srgbClr val="000000"/>
                </a:solidFill>
                <a:effectLst/>
                <a:uFillTx/>
                <a:latin typeface="Calibri"/>
              </a:rPr>
              <a:t>&lt;Fußzeile&gt;</a:t>
            </a:r>
          </a:p>
        </p:txBody>
      </p:sp>
      <p:sp>
        <p:nvSpPr>
          <p:cNvPr id="15" name="PlaceHolder 5"/>
          <p:cNvSpPr>
            <a:spLocks noGrp="1"/>
          </p:cNvSpPr>
          <p:nvPr>
            <p:ph type="sldNum" idx="3"/>
          </p:nvPr>
        </p:nvSpPr>
        <p:spPr>
          <a:xfrm>
            <a:off x="0" y="0"/>
            <a:ext cx="0" cy="0"/>
          </a:xfrm>
          <a:prstGeom prst="rect">
            <a:avLst/>
          </a:prstGeom>
          <a:noFill/>
          <a:ln w="0">
            <a:noFill/>
          </a:ln>
        </p:spPr>
        <p:txBody>
          <a:bodyPr lIns="90000" tIns="-45000" rIns="90000" bIns="-45000" anchor="t">
            <a:noAutofit/>
          </a:bodyPr>
          <a:lstStyle>
            <a:lvl1pPr indent="0" defTabSz="914400">
              <a:lnSpc>
                <a:spcPct val="100000"/>
              </a:lnSpc>
              <a:buNone/>
              <a:tabLst>
                <a:tab pos="0" algn="l"/>
              </a:tabLst>
              <a:defRPr lang="de-DE" sz="1800" b="0" u="none" strike="noStrike">
                <a:solidFill>
                  <a:schemeClr val="dk1"/>
                </a:solidFill>
                <a:effectLst/>
                <a:uFillTx/>
                <a:latin typeface="Open Sans"/>
              </a:defRPr>
            </a:lvl1pPr>
          </a:lstStyle>
          <a:p>
            <a:pPr indent="0" defTabSz="914400">
              <a:lnSpc>
                <a:spcPct val="100000"/>
              </a:lnSpc>
              <a:buNone/>
              <a:tabLst>
                <a:tab pos="0" algn="l"/>
              </a:tabLst>
            </a:pPr>
            <a:fld id="{5784F4C3-C5B3-440C-B450-A0FD00D841E5}" type="slidenum">
              <a:rPr lang="de-DE" sz="1800" b="0" u="none" strike="noStrike">
                <a:solidFill>
                  <a:schemeClr val="dk1"/>
                </a:solidFill>
                <a:effectLst/>
                <a:uFillTx/>
                <a:latin typeface="Open Sans"/>
              </a:rPr>
              <a:t>‹Nr.›</a:t>
            </a:fld>
            <a:endParaRPr lang="de-DE" sz="1800" b="0" u="none" strike="noStrike">
              <a:solidFill>
                <a:srgbClr val="000000"/>
              </a:solidFill>
              <a:effectLst/>
              <a:uFillTx/>
              <a:latin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Titelfolie">
    <p:bg>
      <p:bgPr>
        <a:solidFill>
          <a:srgbClr val="FFFFFF"/>
        </a:solidFill>
        <a:effectLst/>
      </p:bgPr>
    </p:bg>
    <p:spTree>
      <p:nvGrpSpPr>
        <p:cNvPr id="1" name=""/>
        <p:cNvGrpSpPr/>
        <p:nvPr/>
      </p:nvGrpSpPr>
      <p:grpSpPr>
        <a:xfrm>
          <a:off x="0" y="0"/>
          <a:ext cx="0" cy="0"/>
          <a:chOff x="0" y="0"/>
          <a:chExt cx="0" cy="0"/>
        </a:xfrm>
      </p:grpSpPr>
      <p:sp>
        <p:nvSpPr>
          <p:cNvPr id="16" name="Rechteck 9"/>
          <p:cNvSpPr/>
          <p:nvPr/>
        </p:nvSpPr>
        <p:spPr>
          <a:xfrm>
            <a:off x="0" y="0"/>
            <a:ext cx="12191400" cy="5544360"/>
          </a:xfrm>
          <a:prstGeom prst="rect">
            <a:avLst/>
          </a:prstGeom>
          <a:solidFill>
            <a:srgbClr val="0054FF"/>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u="none" strike="noStrike">
              <a:solidFill>
                <a:schemeClr val="lt1"/>
              </a:solidFill>
              <a:effectLst/>
              <a:uFillTx/>
              <a:latin typeface="Open Sans"/>
            </a:endParaRPr>
          </a:p>
        </p:txBody>
      </p:sp>
      <p:pic>
        <p:nvPicPr>
          <p:cNvPr id="17" name="Grafik 8"/>
          <p:cNvPicPr/>
          <p:nvPr/>
        </p:nvPicPr>
        <p:blipFill>
          <a:blip r:embed="rId2"/>
          <a:stretch/>
        </p:blipFill>
        <p:spPr>
          <a:xfrm>
            <a:off x="639000" y="5812560"/>
            <a:ext cx="10716480" cy="848160"/>
          </a:xfrm>
          <a:prstGeom prst="rect">
            <a:avLst/>
          </a:prstGeom>
          <a:noFill/>
          <a:ln w="0">
            <a:noFill/>
          </a:ln>
        </p:spPr>
      </p:pic>
      <p:pic>
        <p:nvPicPr>
          <p:cNvPr id="18" name="Grafik 3"/>
          <p:cNvPicPr/>
          <p:nvPr/>
        </p:nvPicPr>
        <p:blipFill>
          <a:blip r:embed="rId3"/>
          <a:stretch/>
        </p:blipFill>
        <p:spPr>
          <a:xfrm>
            <a:off x="3916440" y="590040"/>
            <a:ext cx="8274960" cy="3858120"/>
          </a:xfrm>
          <a:prstGeom prst="rect">
            <a:avLst/>
          </a:prstGeom>
          <a:noFill/>
          <a:ln w="0">
            <a:noFill/>
          </a:ln>
        </p:spPr>
      </p:pic>
      <p:pic>
        <p:nvPicPr>
          <p:cNvPr id="19" name="Grafik 6"/>
          <p:cNvPicPr/>
          <p:nvPr/>
        </p:nvPicPr>
        <p:blipFill>
          <a:blip r:embed="rId4">
            <a:extLst>
              <a:ext uri="{96DAC541-7B7A-43D3-8B79-37D633B846F1}">
                <asvg:svgBlip xmlns:asvg="http://schemas.microsoft.com/office/drawing/2016/SVG/main" r:embed="rId5"/>
              </a:ext>
            </a:extLst>
          </a:blip>
          <a:stretch/>
        </p:blipFill>
        <p:spPr>
          <a:xfrm>
            <a:off x="9783000" y="322560"/>
            <a:ext cx="2062440" cy="612360"/>
          </a:xfrm>
          <a:prstGeom prst="rect">
            <a:avLst/>
          </a:prstGeom>
          <a:noFill/>
          <a:ln w="0">
            <a:noFill/>
          </a:ln>
        </p:spPr>
      </p:pic>
      <p:sp>
        <p:nvSpPr>
          <p:cNvPr id="20" name="PlaceHolder 1"/>
          <p:cNvSpPr>
            <a:spLocks noGrp="1"/>
          </p:cNvSpPr>
          <p:nvPr>
            <p:ph type="title"/>
          </p:nvPr>
        </p:nvSpPr>
        <p:spPr>
          <a:xfrm>
            <a:off x="550440" y="3178080"/>
            <a:ext cx="9143280" cy="1793160"/>
          </a:xfrm>
          <a:prstGeom prst="rect">
            <a:avLst/>
          </a:prstGeom>
          <a:noFill/>
          <a:ln w="0">
            <a:noFill/>
          </a:ln>
        </p:spPr>
        <p:txBody>
          <a:bodyPr lIns="0" tIns="0" rIns="0" bIns="0" anchor="t">
            <a:noAutofit/>
          </a:bodyPr>
          <a:lstStyle/>
          <a:p>
            <a:pPr indent="0" defTabSz="914400">
              <a:lnSpc>
                <a:spcPct val="90000"/>
              </a:lnSpc>
              <a:buNone/>
              <a:tabLst>
                <a:tab pos="0" algn="l"/>
              </a:tabLst>
            </a:pPr>
            <a:r>
              <a:rPr lang="de-DE" sz="6000" b="0" u="none" strike="noStrike">
                <a:solidFill>
                  <a:schemeClr val="lt1"/>
                </a:solidFill>
                <a:effectLst/>
                <a:uFillTx/>
                <a:latin typeface="Transforma Mix Medium"/>
              </a:rPr>
              <a:t>Mastertitelformat bearbeiten</a:t>
            </a:r>
            <a:endParaRPr lang="de-DE" sz="6000" b="0" u="none" strike="noStrike">
              <a:solidFill>
                <a:srgbClr val="000000"/>
              </a:solidFill>
              <a:effectLst/>
              <a:uFillTx/>
              <a:latin typeface="Calibri"/>
            </a:endParaRPr>
          </a:p>
        </p:txBody>
      </p:sp>
      <p:sp>
        <p:nvSpPr>
          <p:cNvPr id="21" name="PlaceHolder 2"/>
          <p:cNvSpPr>
            <a:spLocks noGrp="1"/>
          </p:cNvSpPr>
          <p:nvPr>
            <p:ph type="body"/>
          </p:nvPr>
        </p:nvSpPr>
        <p:spPr>
          <a:xfrm>
            <a:off x="609480" y="1604520"/>
            <a:ext cx="10972080" cy="397692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de-DE" sz="2800" b="0" u="none" strike="noStrike">
                <a:solidFill>
                  <a:schemeClr val="dk1"/>
                </a:solidFill>
                <a:effectLst/>
                <a:uFillTx/>
                <a:latin typeface="Open Sans"/>
              </a:rPr>
              <a:t>Format des Gliederungstextes durch Klicken bearbeiten</a:t>
            </a:r>
            <a:endParaRPr lang="de-DE" sz="2800" b="0" u="none" strike="noStrike">
              <a:solidFill>
                <a:srgbClr val="000000"/>
              </a:solidFill>
              <a:effectLst/>
              <a:uFillTx/>
              <a:latin typeface="Calibri"/>
            </a:endParaRPr>
          </a:p>
          <a:p>
            <a:pPr marL="864000" lvl="1" indent="-324000">
              <a:lnSpc>
                <a:spcPct val="90000"/>
              </a:lnSpc>
              <a:spcBef>
                <a:spcPts val="1134"/>
              </a:spcBef>
              <a:buClr>
                <a:srgbClr val="000000"/>
              </a:buClr>
              <a:buSzPct val="75000"/>
              <a:buFont typeface="Symbol" charset="2"/>
              <a:buChar char=""/>
            </a:pPr>
            <a:r>
              <a:rPr lang="de-DE" sz="2000" b="0" u="none" strike="noStrike">
                <a:solidFill>
                  <a:schemeClr val="dk1"/>
                </a:solidFill>
                <a:effectLst/>
                <a:uFillTx/>
                <a:latin typeface="Open Sans"/>
              </a:rPr>
              <a:t>Zweite Gliederungsebene</a:t>
            </a:r>
            <a:endParaRPr lang="de-DE" sz="2000" b="0" u="none" strike="noStrike">
              <a:solidFill>
                <a:srgbClr val="000000"/>
              </a:solidFill>
              <a:effectLst/>
              <a:uFillTx/>
              <a:latin typeface="Calibri"/>
            </a:endParaRPr>
          </a:p>
          <a:p>
            <a:pPr marL="1296000" lvl="2" indent="-288000">
              <a:lnSpc>
                <a:spcPct val="90000"/>
              </a:lnSpc>
              <a:spcBef>
                <a:spcPts val="850"/>
              </a:spcBef>
              <a:buClr>
                <a:srgbClr val="000000"/>
              </a:buClr>
              <a:buSzPct val="45000"/>
              <a:buFont typeface="Wingdings" charset="2"/>
              <a:buChar char=""/>
            </a:pPr>
            <a:r>
              <a:rPr lang="de-DE" sz="1800" b="0" u="none" strike="noStrike">
                <a:solidFill>
                  <a:schemeClr val="dk1"/>
                </a:solidFill>
                <a:effectLst/>
                <a:uFillTx/>
                <a:latin typeface="Open Sans"/>
              </a:rPr>
              <a:t>Dritte Gliederungsebene</a:t>
            </a:r>
            <a:endParaRPr lang="de-DE" sz="1800" b="0" u="none" strike="noStrike">
              <a:solidFill>
                <a:srgbClr val="000000"/>
              </a:solidFill>
              <a:effectLst/>
              <a:uFillTx/>
              <a:latin typeface="Calibri"/>
            </a:endParaRPr>
          </a:p>
          <a:p>
            <a:pPr marL="1728000" lvl="3" indent="-216000">
              <a:lnSpc>
                <a:spcPct val="90000"/>
              </a:lnSpc>
              <a:spcBef>
                <a:spcPts val="567"/>
              </a:spcBef>
              <a:buClr>
                <a:srgbClr val="000000"/>
              </a:buClr>
              <a:buSzPct val="75000"/>
              <a:buFont typeface="Symbol" charset="2"/>
              <a:buChar char=""/>
            </a:pPr>
            <a:r>
              <a:rPr lang="de-DE" sz="1800" b="0" u="none" strike="noStrike">
                <a:solidFill>
                  <a:schemeClr val="dk1"/>
                </a:solidFill>
                <a:effectLst/>
                <a:uFillTx/>
                <a:latin typeface="Open Sans"/>
              </a:rPr>
              <a:t>Vierte Gliederungsebene</a:t>
            </a:r>
            <a:endParaRPr lang="de-DE" sz="1800" b="0" u="none" strike="noStrike">
              <a:solidFill>
                <a:srgbClr val="000000"/>
              </a:solidFill>
              <a:effectLst/>
              <a:uFillTx/>
              <a:latin typeface="Calibri"/>
            </a:endParaRPr>
          </a:p>
          <a:p>
            <a:pPr marL="2160000" lvl="4" indent="-216000">
              <a:lnSpc>
                <a:spcPct val="90000"/>
              </a:lnSpc>
              <a:spcBef>
                <a:spcPts val="283"/>
              </a:spcBef>
              <a:buClr>
                <a:srgbClr val="000000"/>
              </a:buClr>
              <a:buSzPct val="45000"/>
              <a:buFont typeface="Wingdings" charset="2"/>
              <a:buChar char=""/>
            </a:pPr>
            <a:r>
              <a:rPr lang="de-DE" sz="2000" b="0" u="none" strike="noStrike">
                <a:solidFill>
                  <a:schemeClr val="dk1"/>
                </a:solidFill>
                <a:effectLst/>
                <a:uFillTx/>
                <a:latin typeface="Open Sans"/>
              </a:rPr>
              <a:t>Fünfte Gliederungsebene</a:t>
            </a:r>
            <a:endParaRPr lang="de-DE" sz="2000" b="0" u="none" strike="noStrike">
              <a:solidFill>
                <a:srgbClr val="000000"/>
              </a:solidFill>
              <a:effectLst/>
              <a:uFillTx/>
              <a:latin typeface="Calibri"/>
            </a:endParaRPr>
          </a:p>
          <a:p>
            <a:pPr marL="2592000" lvl="5" indent="-216000">
              <a:lnSpc>
                <a:spcPct val="90000"/>
              </a:lnSpc>
              <a:spcBef>
                <a:spcPts val="283"/>
              </a:spcBef>
              <a:buClr>
                <a:srgbClr val="000000"/>
              </a:buClr>
              <a:buSzPct val="45000"/>
              <a:buFont typeface="Wingdings" charset="2"/>
              <a:buChar char=""/>
            </a:pPr>
            <a:r>
              <a:rPr lang="de-DE" sz="2000" b="0" u="none" strike="noStrike">
                <a:solidFill>
                  <a:schemeClr val="dk1"/>
                </a:solidFill>
                <a:effectLst/>
                <a:uFillTx/>
                <a:latin typeface="Open Sans"/>
              </a:rPr>
              <a:t>Sechste Gliederungsebene</a:t>
            </a:r>
            <a:endParaRPr lang="de-DE" sz="2000" b="0" u="none" strike="noStrike">
              <a:solidFill>
                <a:srgbClr val="000000"/>
              </a:solidFill>
              <a:effectLst/>
              <a:uFillTx/>
              <a:latin typeface="Calibri"/>
            </a:endParaRPr>
          </a:p>
          <a:p>
            <a:pPr marL="3024000" lvl="6" indent="-216000">
              <a:lnSpc>
                <a:spcPct val="90000"/>
              </a:lnSpc>
              <a:spcBef>
                <a:spcPts val="283"/>
              </a:spcBef>
              <a:buClr>
                <a:srgbClr val="000000"/>
              </a:buClr>
              <a:buSzPct val="45000"/>
              <a:buFont typeface="Wingdings" charset="2"/>
              <a:buChar char=""/>
            </a:pPr>
            <a:r>
              <a:rPr lang="de-DE" sz="2000" b="0" u="none" strike="noStrike">
                <a:solidFill>
                  <a:schemeClr val="dk1"/>
                </a:solidFill>
                <a:effectLst/>
                <a:uFillTx/>
                <a:latin typeface="Open Sans"/>
              </a:rPr>
              <a:t>Siebte Gliederungsebene</a:t>
            </a:r>
            <a:endParaRPr lang="de-DE" sz="2000" b="0" u="none" strike="noStrike">
              <a:solidFill>
                <a:srgbClr val="000000"/>
              </a:solidFill>
              <a:effectLst/>
              <a:uFillTx/>
              <a:latin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Abschnitts-&#10;überschrift">
    <p:bg>
      <p:bgPr>
        <a:solidFill>
          <a:srgbClr val="FFFFFF"/>
        </a:solidFill>
        <a:effectLst/>
      </p:bgPr>
    </p:bg>
    <p:spTree>
      <p:nvGrpSpPr>
        <p:cNvPr id="1" name=""/>
        <p:cNvGrpSpPr/>
        <p:nvPr/>
      </p:nvGrpSpPr>
      <p:grpSpPr>
        <a:xfrm>
          <a:off x="0" y="0"/>
          <a:ext cx="0" cy="0"/>
          <a:chOff x="0" y="0"/>
          <a:chExt cx="0" cy="0"/>
        </a:xfrm>
      </p:grpSpPr>
      <p:sp>
        <p:nvSpPr>
          <p:cNvPr id="22" name="PlaceHolder 1"/>
          <p:cNvSpPr>
            <a:spLocks noGrp="1"/>
          </p:cNvSpPr>
          <p:nvPr>
            <p:ph type="title"/>
          </p:nvPr>
        </p:nvSpPr>
        <p:spPr>
          <a:xfrm>
            <a:off x="831960" y="1709640"/>
            <a:ext cx="10514880" cy="2851920"/>
          </a:xfrm>
          <a:prstGeom prst="rect">
            <a:avLst/>
          </a:prstGeom>
          <a:noFill/>
          <a:ln w="0">
            <a:noFill/>
          </a:ln>
        </p:spPr>
        <p:txBody>
          <a:bodyPr lIns="91440" tIns="45720" rIns="91440" bIns="45720" anchor="b">
            <a:noAutofit/>
          </a:bodyPr>
          <a:lstStyle/>
          <a:p>
            <a:pPr indent="0" defTabSz="914400">
              <a:lnSpc>
                <a:spcPct val="90000"/>
              </a:lnSpc>
              <a:buNone/>
              <a:tabLst>
                <a:tab pos="0" algn="l"/>
              </a:tabLst>
            </a:pPr>
            <a:r>
              <a:rPr lang="de-DE" sz="6000" b="0" u="none" strike="noStrike">
                <a:solidFill>
                  <a:schemeClr val="accent1"/>
                </a:solidFill>
                <a:effectLst/>
                <a:uFillTx/>
                <a:latin typeface="Transforma Mix Medium"/>
              </a:rPr>
              <a:t>Mastertitelformat bearbeiten</a:t>
            </a:r>
            <a:endParaRPr lang="de-DE" sz="6000" b="0" u="none" strike="noStrike">
              <a:solidFill>
                <a:srgbClr val="000000"/>
              </a:solidFill>
              <a:effectLst/>
              <a:uFillTx/>
              <a:latin typeface="Calibri"/>
            </a:endParaRPr>
          </a:p>
        </p:txBody>
      </p:sp>
      <p:sp>
        <p:nvSpPr>
          <p:cNvPr id="23" name="PlaceHolder 2"/>
          <p:cNvSpPr>
            <a:spLocks noGrp="1"/>
          </p:cNvSpPr>
          <p:nvPr>
            <p:ph type="body"/>
          </p:nvPr>
        </p:nvSpPr>
        <p:spPr>
          <a:xfrm>
            <a:off x="831960" y="4589640"/>
            <a:ext cx="10514880" cy="1499400"/>
          </a:xfrm>
          <a:prstGeom prst="rect">
            <a:avLst/>
          </a:prstGeom>
          <a:noFill/>
          <a:ln w="0">
            <a:noFill/>
          </a:ln>
        </p:spPr>
        <p:txBody>
          <a:bodyPr lIns="91440" tIns="45720" rIns="91440" bIns="45720" anchor="t">
            <a:noAutofit/>
          </a:bodyPr>
          <a:lstStyle/>
          <a:p>
            <a:pPr indent="0" defTabSz="914400">
              <a:lnSpc>
                <a:spcPct val="90000"/>
              </a:lnSpc>
              <a:spcBef>
                <a:spcPts val="1001"/>
              </a:spcBef>
              <a:buNone/>
              <a:tabLst>
                <a:tab pos="0" algn="l"/>
              </a:tabLst>
            </a:pPr>
            <a:r>
              <a:rPr lang="de-DE" sz="2400" b="0" u="none" strike="noStrike">
                <a:solidFill>
                  <a:schemeClr val="dk1">
                    <a:tint val="75000"/>
                  </a:schemeClr>
                </a:solidFill>
                <a:effectLst/>
                <a:uFillTx/>
                <a:latin typeface="Open Sans"/>
              </a:rPr>
              <a:t>Mastertextformat bearbeiten</a:t>
            </a:r>
            <a:endParaRPr lang="de-DE" sz="2400" b="0" u="none" strike="noStrike">
              <a:solidFill>
                <a:srgbClr val="000000"/>
              </a:solidFill>
              <a:effectLst/>
              <a:uFillTx/>
              <a:latin typeface="Calibri"/>
            </a:endParaRPr>
          </a:p>
        </p:txBody>
      </p:sp>
      <p:sp>
        <p:nvSpPr>
          <p:cNvPr id="24" name="PlaceHolder 3"/>
          <p:cNvSpPr>
            <a:spLocks noGrp="1"/>
          </p:cNvSpPr>
          <p:nvPr>
            <p:ph type="dt" idx="4"/>
          </p:nvPr>
        </p:nvSpPr>
        <p:spPr>
          <a:xfrm>
            <a:off x="0" y="0"/>
            <a:ext cx="0" cy="0"/>
          </a:xfrm>
          <a:prstGeom prst="rect">
            <a:avLst/>
          </a:prstGeom>
          <a:noFill/>
          <a:ln w="0">
            <a:noFill/>
          </a:ln>
        </p:spPr>
        <p:txBody>
          <a:bodyPr lIns="90000" tIns="-45000" rIns="90000" bIns="-45000" anchor="t">
            <a:noAutofit/>
          </a:bodyPr>
          <a:lstStyle>
            <a:lvl1pPr indent="0" defTabSz="914400">
              <a:lnSpc>
                <a:spcPct val="100000"/>
              </a:lnSpc>
              <a:buNone/>
              <a:tabLst>
                <a:tab pos="0" algn="l"/>
              </a:tabLst>
              <a:defRPr lang="de-AT" sz="1800" b="0" u="none" strike="noStrike">
                <a:solidFill>
                  <a:schemeClr val="dk1"/>
                </a:solidFill>
                <a:effectLst/>
                <a:uFillTx/>
                <a:latin typeface="Open Sans"/>
              </a:defRPr>
            </a:lvl1pPr>
          </a:lstStyle>
          <a:p>
            <a:pPr indent="0" defTabSz="914400">
              <a:lnSpc>
                <a:spcPct val="100000"/>
              </a:lnSpc>
              <a:buNone/>
              <a:tabLst>
                <a:tab pos="0" algn="l"/>
              </a:tabLst>
            </a:pPr>
            <a:r>
              <a:rPr lang="de-AT" sz="1800" b="0" u="none" strike="noStrike">
                <a:solidFill>
                  <a:schemeClr val="dk1"/>
                </a:solidFill>
                <a:effectLst/>
                <a:uFillTx/>
                <a:latin typeface="Open Sans"/>
              </a:rPr>
              <a:t>&lt;Datum/Uhrzeit&gt;</a:t>
            </a:r>
            <a:endParaRPr lang="de-DE" sz="1800" b="0" u="none" strike="noStrike">
              <a:solidFill>
                <a:srgbClr val="000000"/>
              </a:solidFill>
              <a:effectLst/>
              <a:uFillTx/>
              <a:latin typeface="Calibri"/>
            </a:endParaRPr>
          </a:p>
        </p:txBody>
      </p:sp>
      <p:sp>
        <p:nvSpPr>
          <p:cNvPr id="25" name="PlaceHolder 4"/>
          <p:cNvSpPr>
            <a:spLocks noGrp="1"/>
          </p:cNvSpPr>
          <p:nvPr>
            <p:ph type="ftr" idx="5"/>
          </p:nvPr>
        </p:nvSpPr>
        <p:spPr>
          <a:xfrm>
            <a:off x="0" y="0"/>
            <a:ext cx="0" cy="0"/>
          </a:xfrm>
          <a:prstGeom prst="rect">
            <a:avLst/>
          </a:prstGeom>
          <a:noFill/>
          <a:ln w="0">
            <a:noFill/>
          </a:ln>
        </p:spPr>
        <p:txBody>
          <a:bodyPr lIns="90000" tIns="-45000" rIns="90000" bIns="-45000" anchor="t">
            <a:noAutofit/>
          </a:bodyPr>
          <a:lstStyle>
            <a:lvl1pPr indent="0" algn="ctr">
              <a:lnSpc>
                <a:spcPct val="100000"/>
              </a:lnSpc>
              <a:buNone/>
              <a:tabLst>
                <a:tab pos="0" algn="l"/>
              </a:tabLst>
              <a:defRPr lang="de-DE" sz="1400" b="0" u="none" strike="noStrike">
                <a:solidFill>
                  <a:srgbClr val="000000"/>
                </a:solidFill>
                <a:effectLst/>
                <a:uFillTx/>
                <a:latin typeface="Calibri"/>
              </a:defRPr>
            </a:lvl1pPr>
          </a:lstStyle>
          <a:p>
            <a:pPr indent="0" algn="ctr">
              <a:lnSpc>
                <a:spcPct val="100000"/>
              </a:lnSpc>
              <a:buNone/>
              <a:tabLst>
                <a:tab pos="0" algn="l"/>
              </a:tabLst>
            </a:pPr>
            <a:r>
              <a:rPr lang="de-DE" sz="1400" b="0" u="none" strike="noStrike">
                <a:solidFill>
                  <a:srgbClr val="000000"/>
                </a:solidFill>
                <a:effectLst/>
                <a:uFillTx/>
                <a:latin typeface="Calibri"/>
              </a:rPr>
              <a:t>&lt;Fußzeile&gt;</a:t>
            </a:r>
          </a:p>
        </p:txBody>
      </p:sp>
      <p:sp>
        <p:nvSpPr>
          <p:cNvPr id="26" name="PlaceHolder 5"/>
          <p:cNvSpPr>
            <a:spLocks noGrp="1"/>
          </p:cNvSpPr>
          <p:nvPr>
            <p:ph type="sldNum" idx="6"/>
          </p:nvPr>
        </p:nvSpPr>
        <p:spPr>
          <a:xfrm>
            <a:off x="0" y="0"/>
            <a:ext cx="0" cy="0"/>
          </a:xfrm>
          <a:prstGeom prst="rect">
            <a:avLst/>
          </a:prstGeom>
          <a:noFill/>
          <a:ln w="0">
            <a:noFill/>
          </a:ln>
        </p:spPr>
        <p:txBody>
          <a:bodyPr lIns="90000" tIns="-45000" rIns="90000" bIns="-45000" anchor="t">
            <a:noAutofit/>
          </a:bodyPr>
          <a:lstStyle>
            <a:lvl1pPr indent="0" defTabSz="914400">
              <a:lnSpc>
                <a:spcPct val="100000"/>
              </a:lnSpc>
              <a:buNone/>
              <a:tabLst>
                <a:tab pos="0" algn="l"/>
              </a:tabLst>
              <a:defRPr lang="de-AT" sz="1800" b="0" u="none" strike="noStrike">
                <a:solidFill>
                  <a:schemeClr val="dk1"/>
                </a:solidFill>
                <a:effectLst/>
                <a:uFillTx/>
                <a:latin typeface="Open Sans"/>
              </a:defRPr>
            </a:lvl1pPr>
          </a:lstStyle>
          <a:p>
            <a:pPr indent="0" defTabSz="914400">
              <a:lnSpc>
                <a:spcPct val="100000"/>
              </a:lnSpc>
              <a:buNone/>
              <a:tabLst>
                <a:tab pos="0" algn="l"/>
              </a:tabLst>
            </a:pPr>
            <a:fld id="{915EAA29-8FF4-4202-BCFC-92E63AD7799D}" type="slidenum">
              <a:rPr lang="de-AT" sz="1800" b="0" u="none" strike="noStrike">
                <a:solidFill>
                  <a:schemeClr val="dk1"/>
                </a:solidFill>
                <a:effectLst/>
                <a:uFillTx/>
                <a:latin typeface="Open Sans"/>
              </a:rPr>
              <a:t>‹Nr.›</a:t>
            </a:fld>
            <a:endParaRPr lang="de-DE" sz="1800" b="0" u="none" strike="noStrike">
              <a:solidFill>
                <a:srgbClr val="000000"/>
              </a:solidFill>
              <a:effectLst/>
              <a:uFillTx/>
              <a:latin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2_Nur Titel">
    <p:bg>
      <p:bgPr>
        <a:solidFill>
          <a:srgbClr val="FFFFFF"/>
        </a:solidFill>
        <a:effectLst/>
      </p:bgPr>
    </p:bg>
    <p:spTree>
      <p:nvGrpSpPr>
        <p:cNvPr id="1" name=""/>
        <p:cNvGrpSpPr/>
        <p:nvPr/>
      </p:nvGrpSpPr>
      <p:grpSpPr>
        <a:xfrm>
          <a:off x="0" y="0"/>
          <a:ext cx="0" cy="0"/>
          <a:chOff x="0" y="0"/>
          <a:chExt cx="0" cy="0"/>
        </a:xfrm>
      </p:grpSpPr>
      <p:sp>
        <p:nvSpPr>
          <p:cNvPr id="27" name="PlaceHolder 1"/>
          <p:cNvSpPr>
            <a:spLocks noGrp="1"/>
          </p:cNvSpPr>
          <p:nvPr>
            <p:ph type="title"/>
          </p:nvPr>
        </p:nvSpPr>
        <p:spPr>
          <a:xfrm>
            <a:off x="271440" y="390960"/>
            <a:ext cx="9386640" cy="921600"/>
          </a:xfrm>
          <a:prstGeom prst="rect">
            <a:avLst/>
          </a:prstGeom>
          <a:noFill/>
          <a:ln w="0">
            <a:noFill/>
          </a:ln>
        </p:spPr>
        <p:txBody>
          <a:bodyPr lIns="0" tIns="0" rIns="0" bIns="0" anchor="t">
            <a:noAutofit/>
          </a:bodyPr>
          <a:lstStyle/>
          <a:p>
            <a:pPr indent="0" defTabSz="914400">
              <a:lnSpc>
                <a:spcPct val="90000"/>
              </a:lnSpc>
              <a:buNone/>
              <a:tabLst>
                <a:tab pos="0" algn="l"/>
              </a:tabLst>
            </a:pPr>
            <a:r>
              <a:rPr lang="de-DE" sz="4400" b="0" u="none" strike="noStrike">
                <a:solidFill>
                  <a:schemeClr val="accent1"/>
                </a:solidFill>
                <a:effectLst/>
                <a:uFillTx/>
                <a:latin typeface="Transforma Mix Medium"/>
              </a:rPr>
              <a:t>Mastertitelformat bearbeiten</a:t>
            </a:r>
            <a:endParaRPr lang="de-DE" sz="4400" b="0" u="none" strike="noStrike">
              <a:solidFill>
                <a:srgbClr val="000000"/>
              </a:solidFill>
              <a:effectLst/>
              <a:uFillTx/>
              <a:latin typeface="Calibri"/>
            </a:endParaRPr>
          </a:p>
        </p:txBody>
      </p:sp>
      <p:sp>
        <p:nvSpPr>
          <p:cNvPr id="28" name="PlaceHolder 2"/>
          <p:cNvSpPr>
            <a:spLocks noGrp="1"/>
          </p:cNvSpPr>
          <p:nvPr>
            <p:ph type="body"/>
          </p:nvPr>
        </p:nvSpPr>
        <p:spPr>
          <a:xfrm>
            <a:off x="271440" y="1468440"/>
            <a:ext cx="9387360" cy="4609080"/>
          </a:xfrm>
          <a:prstGeom prst="rect">
            <a:avLst/>
          </a:prstGeom>
          <a:noFill/>
          <a:ln w="0">
            <a:noFill/>
          </a:ln>
        </p:spPr>
        <p:txBody>
          <a:bodyPr lIns="0" tIns="0" rIns="0" bIns="0" anchor="t">
            <a:noAutofit/>
          </a:bodyPr>
          <a:lstStyle/>
          <a:p>
            <a:pPr marL="228600" indent="-228600" defTabSz="914400">
              <a:lnSpc>
                <a:spcPct val="90000"/>
              </a:lnSpc>
              <a:spcBef>
                <a:spcPts val="1001"/>
              </a:spcBef>
              <a:buClr>
                <a:srgbClr val="000000"/>
              </a:buClr>
              <a:buFont typeface="Arial"/>
              <a:buChar char="•"/>
            </a:pPr>
            <a:r>
              <a:rPr lang="de-DE" sz="2800" b="0" u="none" strike="noStrike">
                <a:solidFill>
                  <a:schemeClr val="dk1"/>
                </a:solidFill>
                <a:effectLst/>
                <a:uFillTx/>
                <a:latin typeface="Open Sans"/>
              </a:rPr>
              <a:t>Mastertextformat bearbeiten</a:t>
            </a:r>
            <a:endParaRPr lang="de-DE" sz="2800" b="0" u="none" strike="noStrike">
              <a:solidFill>
                <a:srgbClr val="000000"/>
              </a:solidFill>
              <a:effectLst/>
              <a:uFillTx/>
              <a:latin typeface="Calibri"/>
            </a:endParaRPr>
          </a:p>
          <a:p>
            <a:pPr marL="685800" lvl="1" indent="-228600" defTabSz="914400">
              <a:lnSpc>
                <a:spcPct val="90000"/>
              </a:lnSpc>
              <a:spcBef>
                <a:spcPts val="499"/>
              </a:spcBef>
              <a:buClr>
                <a:srgbClr val="000000"/>
              </a:buClr>
              <a:buFont typeface="Arial"/>
              <a:buChar char="•"/>
            </a:pPr>
            <a:r>
              <a:rPr lang="de-DE" sz="2400" b="0" u="none" strike="noStrike">
                <a:solidFill>
                  <a:schemeClr val="dk1"/>
                </a:solidFill>
                <a:effectLst/>
                <a:uFillTx/>
                <a:latin typeface="Open Sans"/>
              </a:rPr>
              <a:t>Zweite Ebene</a:t>
            </a:r>
            <a:endParaRPr lang="de-DE" sz="2400" b="0" u="none" strike="noStrike">
              <a:solidFill>
                <a:srgbClr val="000000"/>
              </a:solidFill>
              <a:effectLst/>
              <a:uFillTx/>
              <a:latin typeface="Calibri"/>
            </a:endParaRPr>
          </a:p>
          <a:p>
            <a:pPr marL="1143000" lvl="2" indent="-228600" defTabSz="914400">
              <a:lnSpc>
                <a:spcPct val="90000"/>
              </a:lnSpc>
              <a:spcBef>
                <a:spcPts val="499"/>
              </a:spcBef>
              <a:buClr>
                <a:srgbClr val="000000"/>
              </a:buClr>
              <a:buFont typeface="Arial"/>
              <a:buChar char="•"/>
            </a:pPr>
            <a:r>
              <a:rPr lang="de-DE" sz="2000" b="0" u="none" strike="noStrike">
                <a:solidFill>
                  <a:schemeClr val="dk1"/>
                </a:solidFill>
                <a:effectLst/>
                <a:uFillTx/>
                <a:latin typeface="Open Sans"/>
              </a:rPr>
              <a:t>Dritte Ebene</a:t>
            </a:r>
            <a:endParaRPr lang="de-DE" sz="2000" b="0" u="none" strike="noStrike">
              <a:solidFill>
                <a:srgbClr val="000000"/>
              </a:solidFill>
              <a:effectLst/>
              <a:uFillTx/>
              <a:latin typeface="Calibri"/>
            </a:endParaRPr>
          </a:p>
          <a:p>
            <a:pPr marL="1600200" lvl="3" indent="-228600" defTabSz="914400">
              <a:lnSpc>
                <a:spcPct val="90000"/>
              </a:lnSpc>
              <a:spcBef>
                <a:spcPts val="499"/>
              </a:spcBef>
              <a:buClr>
                <a:srgbClr val="000000"/>
              </a:buClr>
              <a:buFont typeface="Arial"/>
              <a:buChar char="•"/>
            </a:pPr>
            <a:r>
              <a:rPr lang="de-DE" sz="1800" b="0" u="none" strike="noStrike">
                <a:solidFill>
                  <a:schemeClr val="dk1"/>
                </a:solidFill>
                <a:effectLst/>
                <a:uFillTx/>
                <a:latin typeface="Open Sans"/>
              </a:rPr>
              <a:t>Vierte Ebene</a:t>
            </a:r>
            <a:endParaRPr lang="de-DE" sz="1800" b="0" u="none" strike="noStrike">
              <a:solidFill>
                <a:srgbClr val="000000"/>
              </a:solidFill>
              <a:effectLst/>
              <a:uFillTx/>
              <a:latin typeface="Calibri"/>
            </a:endParaRPr>
          </a:p>
          <a:p>
            <a:pPr marL="2057400" lvl="4" indent="-228600" defTabSz="914400">
              <a:lnSpc>
                <a:spcPct val="90000"/>
              </a:lnSpc>
              <a:spcBef>
                <a:spcPts val="499"/>
              </a:spcBef>
              <a:buClr>
                <a:srgbClr val="000000"/>
              </a:buClr>
              <a:buFont typeface="Arial"/>
              <a:buChar char="•"/>
            </a:pPr>
            <a:r>
              <a:rPr lang="de-DE" sz="1800" b="0" u="none" strike="noStrike">
                <a:solidFill>
                  <a:schemeClr val="dk1"/>
                </a:solidFill>
                <a:effectLst/>
                <a:uFillTx/>
                <a:latin typeface="Open Sans"/>
              </a:rPr>
              <a:t>Fünfte Ebene</a:t>
            </a:r>
            <a:endParaRPr lang="de-DE" sz="1800" b="0" u="none" strike="noStrike">
              <a:solidFill>
                <a:srgbClr val="000000"/>
              </a:solidFill>
              <a:effectLst/>
              <a:uFillTx/>
              <a:latin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Titelfolie">
    <p:bg>
      <p:bgPr>
        <a:solidFill>
          <a:srgbClr val="FFFFFF"/>
        </a:solidFill>
        <a:effectLst/>
      </p:bgPr>
    </p:bg>
    <p:spTree>
      <p:nvGrpSpPr>
        <p:cNvPr id="1" name=""/>
        <p:cNvGrpSpPr/>
        <p:nvPr/>
      </p:nvGrpSpPr>
      <p:grpSpPr>
        <a:xfrm>
          <a:off x="0" y="0"/>
          <a:ext cx="0" cy="0"/>
          <a:chOff x="0" y="0"/>
          <a:chExt cx="0" cy="0"/>
        </a:xfrm>
      </p:grpSpPr>
      <p:sp>
        <p:nvSpPr>
          <p:cNvPr id="29" name="Rechteck 9"/>
          <p:cNvSpPr/>
          <p:nvPr/>
        </p:nvSpPr>
        <p:spPr>
          <a:xfrm>
            <a:off x="0" y="0"/>
            <a:ext cx="12191400" cy="554436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u="none" strike="noStrike">
              <a:solidFill>
                <a:schemeClr val="lt1"/>
              </a:solidFill>
              <a:effectLst/>
              <a:uFillTx/>
              <a:latin typeface="Open Sans"/>
            </a:endParaRPr>
          </a:p>
        </p:txBody>
      </p:sp>
      <p:sp>
        <p:nvSpPr>
          <p:cNvPr id="30" name="PlaceHolder 1"/>
          <p:cNvSpPr>
            <a:spLocks noGrp="1"/>
          </p:cNvSpPr>
          <p:nvPr>
            <p:ph type="title"/>
          </p:nvPr>
        </p:nvSpPr>
        <p:spPr>
          <a:xfrm>
            <a:off x="550440" y="3178080"/>
            <a:ext cx="9143280" cy="1793160"/>
          </a:xfrm>
          <a:prstGeom prst="rect">
            <a:avLst/>
          </a:prstGeom>
          <a:noFill/>
          <a:ln w="0">
            <a:noFill/>
          </a:ln>
        </p:spPr>
        <p:txBody>
          <a:bodyPr lIns="0" tIns="0" rIns="0" bIns="0" anchor="t">
            <a:noAutofit/>
          </a:bodyPr>
          <a:lstStyle/>
          <a:p>
            <a:pPr indent="0" defTabSz="914400">
              <a:lnSpc>
                <a:spcPct val="90000"/>
              </a:lnSpc>
              <a:buNone/>
              <a:tabLst>
                <a:tab pos="0" algn="l"/>
              </a:tabLst>
            </a:pPr>
            <a:r>
              <a:rPr lang="de-DE" sz="6000" b="0" u="none" strike="noStrike">
                <a:solidFill>
                  <a:schemeClr val="lt1"/>
                </a:solidFill>
                <a:effectLst/>
                <a:uFillTx/>
                <a:latin typeface="Transforma Mix Medium"/>
              </a:rPr>
              <a:t>Mastertitelformat bearbeiten</a:t>
            </a:r>
            <a:endParaRPr lang="de-DE" sz="6000" b="0" u="none" strike="noStrike">
              <a:solidFill>
                <a:srgbClr val="000000"/>
              </a:solidFill>
              <a:effectLst/>
              <a:uFillTx/>
              <a:latin typeface="Calibri"/>
            </a:endParaRPr>
          </a:p>
        </p:txBody>
      </p:sp>
      <p:pic>
        <p:nvPicPr>
          <p:cNvPr id="31" name="Grafik 8"/>
          <p:cNvPicPr/>
          <p:nvPr/>
        </p:nvPicPr>
        <p:blipFill>
          <a:blip r:embed="rId2"/>
          <a:stretch/>
        </p:blipFill>
        <p:spPr>
          <a:xfrm>
            <a:off x="639000" y="5812560"/>
            <a:ext cx="10716480" cy="848160"/>
          </a:xfrm>
          <a:prstGeom prst="rect">
            <a:avLst/>
          </a:prstGeom>
          <a:noFill/>
          <a:ln w="0">
            <a:noFill/>
          </a:ln>
        </p:spPr>
      </p:pic>
      <p:pic>
        <p:nvPicPr>
          <p:cNvPr id="32" name="Grafik 3"/>
          <p:cNvPicPr/>
          <p:nvPr/>
        </p:nvPicPr>
        <p:blipFill>
          <a:blip r:embed="rId3"/>
          <a:stretch/>
        </p:blipFill>
        <p:spPr>
          <a:xfrm>
            <a:off x="3916440" y="590040"/>
            <a:ext cx="8274960" cy="3858120"/>
          </a:xfrm>
          <a:prstGeom prst="rect">
            <a:avLst/>
          </a:prstGeom>
          <a:noFill/>
          <a:ln w="0">
            <a:noFill/>
          </a:ln>
        </p:spPr>
      </p:pic>
      <p:pic>
        <p:nvPicPr>
          <p:cNvPr id="33" name="Grafik 4"/>
          <p:cNvPicPr/>
          <p:nvPr/>
        </p:nvPicPr>
        <p:blipFill>
          <a:blip r:embed="rId4">
            <a:extLst>
              <a:ext uri="{96DAC541-7B7A-43D3-8B79-37D633B846F1}">
                <asvg:svgBlip xmlns:asvg="http://schemas.microsoft.com/office/drawing/2016/SVG/main" r:embed="rId5"/>
              </a:ext>
            </a:extLst>
          </a:blip>
          <a:stretch/>
        </p:blipFill>
        <p:spPr>
          <a:xfrm>
            <a:off x="9783000" y="322560"/>
            <a:ext cx="2062440" cy="612360"/>
          </a:xfrm>
          <a:prstGeom prst="rect">
            <a:avLst/>
          </a:prstGeom>
          <a:noFill/>
          <a:ln w="0">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Zwei Inhalte">
    <p:bg>
      <p:bgPr>
        <a:solidFill>
          <a:srgbClr val="FFFFFF"/>
        </a:solidFill>
        <a:effectLst/>
      </p:bgPr>
    </p:bg>
    <p:spTree>
      <p:nvGrpSpPr>
        <p:cNvPr id="1" name=""/>
        <p:cNvGrpSpPr/>
        <p:nvPr/>
      </p:nvGrpSpPr>
      <p:grpSpPr>
        <a:xfrm>
          <a:off x="0" y="0"/>
          <a:ext cx="0" cy="0"/>
          <a:chOff x="0" y="0"/>
          <a:chExt cx="0" cy="0"/>
        </a:xfrm>
      </p:grpSpPr>
      <p:sp>
        <p:nvSpPr>
          <p:cNvPr id="34" name="Rechteck 4"/>
          <p:cNvSpPr/>
          <p:nvPr/>
        </p:nvSpPr>
        <p:spPr>
          <a:xfrm>
            <a:off x="0" y="0"/>
            <a:ext cx="6019200" cy="685728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u="none" strike="noStrike">
              <a:solidFill>
                <a:schemeClr val="lt1"/>
              </a:solidFill>
              <a:effectLst/>
              <a:uFillTx/>
              <a:latin typeface="Open Sans"/>
            </a:endParaRPr>
          </a:p>
        </p:txBody>
      </p:sp>
      <p:sp>
        <p:nvSpPr>
          <p:cNvPr id="35" name="PlaceHolder 1"/>
          <p:cNvSpPr>
            <a:spLocks noGrp="1"/>
          </p:cNvSpPr>
          <p:nvPr>
            <p:ph type="body"/>
          </p:nvPr>
        </p:nvSpPr>
        <p:spPr>
          <a:xfrm>
            <a:off x="6019920" y="0"/>
            <a:ext cx="6171480" cy="6857280"/>
          </a:xfrm>
          <a:prstGeom prst="rect">
            <a:avLst/>
          </a:prstGeom>
          <a:noFill/>
          <a:ln w="0">
            <a:noFill/>
          </a:ln>
        </p:spPr>
        <p:txBody>
          <a:bodyPr lIns="0" tIns="0" rIns="0" bIns="0" anchor="t">
            <a:noAutofit/>
          </a:bodyPr>
          <a:lstStyle/>
          <a:p>
            <a:pPr marL="432000" indent="-324000">
              <a:lnSpc>
                <a:spcPct val="90000"/>
              </a:lnSpc>
              <a:spcBef>
                <a:spcPts val="1417"/>
              </a:spcBef>
              <a:buClr>
                <a:srgbClr val="000000"/>
              </a:buClr>
              <a:buSzPct val="45000"/>
              <a:buFont typeface="Wingdings" charset="2"/>
              <a:buChar char=""/>
            </a:pPr>
            <a:r>
              <a:rPr lang="de-DE" sz="2800" b="0" u="none" strike="noStrike">
                <a:solidFill>
                  <a:schemeClr val="dk1"/>
                </a:solidFill>
                <a:effectLst/>
                <a:uFillTx/>
                <a:latin typeface="Open Sans"/>
              </a:rPr>
              <a:t>Format des Gliederungstextes durch Klicken bearbeiten</a:t>
            </a:r>
            <a:endParaRPr lang="de-DE" sz="2800" b="0" u="none" strike="noStrike">
              <a:solidFill>
                <a:srgbClr val="000000"/>
              </a:solidFill>
              <a:effectLst/>
              <a:uFillTx/>
              <a:latin typeface="Calibri"/>
            </a:endParaRPr>
          </a:p>
          <a:p>
            <a:pPr marL="864000" lvl="1" indent="-324000">
              <a:lnSpc>
                <a:spcPct val="90000"/>
              </a:lnSpc>
              <a:spcBef>
                <a:spcPts val="1134"/>
              </a:spcBef>
              <a:buClr>
                <a:srgbClr val="000000"/>
              </a:buClr>
              <a:buSzPct val="75000"/>
              <a:buFont typeface="Symbol" charset="2"/>
              <a:buChar char=""/>
            </a:pPr>
            <a:r>
              <a:rPr lang="de-DE" sz="2800" b="0" u="none" strike="noStrike">
                <a:solidFill>
                  <a:schemeClr val="dk1"/>
                </a:solidFill>
                <a:effectLst/>
                <a:uFillTx/>
                <a:latin typeface="Open Sans"/>
              </a:rPr>
              <a:t>Zweite Gliederungsebene</a:t>
            </a:r>
            <a:endParaRPr lang="de-DE" sz="2800" b="0" u="none" strike="noStrike">
              <a:solidFill>
                <a:srgbClr val="000000"/>
              </a:solidFill>
              <a:effectLst/>
              <a:uFillTx/>
              <a:latin typeface="Calibri"/>
            </a:endParaRPr>
          </a:p>
          <a:p>
            <a:pPr marL="1296000" lvl="2" indent="-288000">
              <a:lnSpc>
                <a:spcPct val="90000"/>
              </a:lnSpc>
              <a:spcBef>
                <a:spcPts val="850"/>
              </a:spcBef>
              <a:buClr>
                <a:srgbClr val="000000"/>
              </a:buClr>
              <a:buSzPct val="45000"/>
              <a:buFont typeface="Wingdings" charset="2"/>
              <a:buChar char=""/>
            </a:pPr>
            <a:r>
              <a:rPr lang="de-DE" sz="2800" b="0" u="none" strike="noStrike">
                <a:solidFill>
                  <a:schemeClr val="dk1"/>
                </a:solidFill>
                <a:effectLst/>
                <a:uFillTx/>
                <a:latin typeface="Open Sans"/>
              </a:rPr>
              <a:t>Dritte Gliederungsebene</a:t>
            </a:r>
            <a:endParaRPr lang="de-DE" sz="2800" b="0" u="none" strike="noStrike">
              <a:solidFill>
                <a:srgbClr val="000000"/>
              </a:solidFill>
              <a:effectLst/>
              <a:uFillTx/>
              <a:latin typeface="Calibri"/>
            </a:endParaRPr>
          </a:p>
          <a:p>
            <a:pPr marL="1728000" lvl="3" indent="-216000">
              <a:lnSpc>
                <a:spcPct val="90000"/>
              </a:lnSpc>
              <a:spcBef>
                <a:spcPts val="567"/>
              </a:spcBef>
              <a:buClr>
                <a:srgbClr val="000000"/>
              </a:buClr>
              <a:buSzPct val="75000"/>
              <a:buFont typeface="Symbol" charset="2"/>
              <a:buChar char=""/>
            </a:pPr>
            <a:r>
              <a:rPr lang="de-DE" sz="2800" b="0" u="none" strike="noStrike">
                <a:solidFill>
                  <a:schemeClr val="dk1"/>
                </a:solidFill>
                <a:effectLst/>
                <a:uFillTx/>
                <a:latin typeface="Open Sans"/>
              </a:rPr>
              <a:t>Vierte Gliederungsebene</a:t>
            </a:r>
            <a:endParaRPr lang="de-DE" sz="2800" b="0" u="none" strike="noStrike">
              <a:solidFill>
                <a:srgbClr val="000000"/>
              </a:solidFill>
              <a:effectLst/>
              <a:uFillTx/>
              <a:latin typeface="Calibri"/>
            </a:endParaRPr>
          </a:p>
          <a:p>
            <a:pPr marL="2160000" lvl="4" indent="-216000">
              <a:lnSpc>
                <a:spcPct val="90000"/>
              </a:lnSpc>
              <a:spcBef>
                <a:spcPts val="283"/>
              </a:spcBef>
              <a:buClr>
                <a:srgbClr val="000000"/>
              </a:buClr>
              <a:buSzPct val="45000"/>
              <a:buFont typeface="Wingdings" charset="2"/>
              <a:buChar char=""/>
            </a:pPr>
            <a:r>
              <a:rPr lang="de-DE" sz="2800" b="0" u="none" strike="noStrike">
                <a:solidFill>
                  <a:schemeClr val="dk1"/>
                </a:solidFill>
                <a:effectLst/>
                <a:uFillTx/>
                <a:latin typeface="Open Sans"/>
              </a:rPr>
              <a:t>Fünfte Gliederungsebene</a:t>
            </a:r>
            <a:endParaRPr lang="de-DE" sz="2800" b="0" u="none" strike="noStrike">
              <a:solidFill>
                <a:srgbClr val="000000"/>
              </a:solidFill>
              <a:effectLst/>
              <a:uFillTx/>
              <a:latin typeface="Calibri"/>
            </a:endParaRPr>
          </a:p>
          <a:p>
            <a:pPr marL="2592000" lvl="5" indent="-216000">
              <a:lnSpc>
                <a:spcPct val="90000"/>
              </a:lnSpc>
              <a:spcBef>
                <a:spcPts val="283"/>
              </a:spcBef>
              <a:buClr>
                <a:srgbClr val="000000"/>
              </a:buClr>
              <a:buSzPct val="45000"/>
              <a:buFont typeface="Wingdings" charset="2"/>
              <a:buChar char=""/>
            </a:pPr>
            <a:r>
              <a:rPr lang="de-DE" sz="2800" b="0" u="none" strike="noStrike">
                <a:solidFill>
                  <a:schemeClr val="dk1"/>
                </a:solidFill>
                <a:effectLst/>
                <a:uFillTx/>
                <a:latin typeface="Open Sans"/>
              </a:rPr>
              <a:t>Sechste Gliederungsebene</a:t>
            </a:r>
            <a:endParaRPr lang="de-DE" sz="2800" b="0" u="none" strike="noStrike">
              <a:solidFill>
                <a:srgbClr val="000000"/>
              </a:solidFill>
              <a:effectLst/>
              <a:uFillTx/>
              <a:latin typeface="Calibri"/>
            </a:endParaRPr>
          </a:p>
          <a:p>
            <a:pPr marL="3024000" lvl="6" indent="-216000">
              <a:lnSpc>
                <a:spcPct val="90000"/>
              </a:lnSpc>
              <a:spcBef>
                <a:spcPts val="283"/>
              </a:spcBef>
              <a:buClr>
                <a:srgbClr val="000000"/>
              </a:buClr>
              <a:buSzPct val="45000"/>
              <a:buFont typeface="Wingdings" charset="2"/>
              <a:buChar char=""/>
            </a:pPr>
            <a:r>
              <a:rPr lang="de-DE" sz="2800" b="0" u="none" strike="noStrike">
                <a:solidFill>
                  <a:schemeClr val="dk1"/>
                </a:solidFill>
                <a:effectLst/>
                <a:uFillTx/>
                <a:latin typeface="Open Sans"/>
              </a:rPr>
              <a:t>Siebte Gliederungsebene</a:t>
            </a:r>
            <a:endParaRPr lang="de-DE" sz="2800" b="0" u="none" strike="noStrike">
              <a:solidFill>
                <a:srgbClr val="000000"/>
              </a:solidFill>
              <a:effectLst/>
              <a:uFillTx/>
              <a:latin typeface="Calibri"/>
            </a:endParaRPr>
          </a:p>
        </p:txBody>
      </p:sp>
      <p:sp>
        <p:nvSpPr>
          <p:cNvPr id="36" name="PlaceHolder 2"/>
          <p:cNvSpPr>
            <a:spLocks noGrp="1"/>
          </p:cNvSpPr>
          <p:nvPr>
            <p:ph type="title"/>
          </p:nvPr>
        </p:nvSpPr>
        <p:spPr>
          <a:xfrm>
            <a:off x="295560" y="876960"/>
            <a:ext cx="5318640" cy="2156760"/>
          </a:xfrm>
          <a:prstGeom prst="rect">
            <a:avLst/>
          </a:prstGeom>
          <a:noFill/>
          <a:ln w="0">
            <a:noFill/>
          </a:ln>
        </p:spPr>
        <p:txBody>
          <a:bodyPr lIns="0" tIns="0" rIns="0" bIns="0" anchor="t">
            <a:normAutofit/>
          </a:bodyPr>
          <a:lstStyle/>
          <a:p>
            <a:pPr indent="0" defTabSz="914400">
              <a:lnSpc>
                <a:spcPct val="90000"/>
              </a:lnSpc>
              <a:buNone/>
              <a:tabLst>
                <a:tab pos="0" algn="l"/>
              </a:tabLst>
            </a:pPr>
            <a:r>
              <a:rPr lang="de-DE" sz="4000" b="0" u="none" strike="noStrike">
                <a:solidFill>
                  <a:schemeClr val="lt1"/>
                </a:solidFill>
                <a:effectLst/>
                <a:uFillTx/>
                <a:latin typeface="Transforma Mix Medium"/>
              </a:rPr>
              <a:t>Mastertitelformat bearbeiten</a:t>
            </a:r>
            <a:endParaRPr lang="de-DE" sz="4000" b="0" u="none" strike="noStrike">
              <a:solidFill>
                <a:srgbClr val="000000"/>
              </a:solidFill>
              <a:effectLst/>
              <a:uFillTx/>
              <a:latin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Zwei Inhalte">
    <p:bg>
      <p:bgPr>
        <a:solidFill>
          <a:srgbClr val="FFFFFF"/>
        </a:solidFill>
        <a:effectLst/>
      </p:bgPr>
    </p:bg>
    <p:spTree>
      <p:nvGrpSpPr>
        <p:cNvPr id="1" name=""/>
        <p:cNvGrpSpPr/>
        <p:nvPr/>
      </p:nvGrpSpPr>
      <p:grpSpPr>
        <a:xfrm>
          <a:off x="0" y="0"/>
          <a:ext cx="0" cy="0"/>
          <a:chOff x="0" y="0"/>
          <a:chExt cx="0" cy="0"/>
        </a:xfrm>
      </p:grpSpPr>
      <p:sp>
        <p:nvSpPr>
          <p:cNvPr id="37" name="Rechteck 4"/>
          <p:cNvSpPr/>
          <p:nvPr/>
        </p:nvSpPr>
        <p:spPr>
          <a:xfrm>
            <a:off x="0" y="0"/>
            <a:ext cx="6019200" cy="685728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de-DE" sz="1800" b="0" u="none" strike="noStrike">
              <a:solidFill>
                <a:schemeClr val="lt1"/>
              </a:solidFill>
              <a:effectLst/>
              <a:uFillTx/>
              <a:latin typeface="Open Sans"/>
            </a:endParaRPr>
          </a:p>
        </p:txBody>
      </p:sp>
      <p:sp>
        <p:nvSpPr>
          <p:cNvPr id="38" name="PlaceHolder 1"/>
          <p:cNvSpPr>
            <a:spLocks noGrp="1"/>
          </p:cNvSpPr>
          <p:nvPr>
            <p:ph type="title"/>
          </p:nvPr>
        </p:nvSpPr>
        <p:spPr>
          <a:xfrm>
            <a:off x="295560" y="876960"/>
            <a:ext cx="5318640" cy="2156760"/>
          </a:xfrm>
          <a:prstGeom prst="rect">
            <a:avLst/>
          </a:prstGeom>
          <a:noFill/>
          <a:ln w="0">
            <a:noFill/>
          </a:ln>
        </p:spPr>
        <p:txBody>
          <a:bodyPr lIns="0" tIns="0" rIns="0" bIns="0" anchor="t">
            <a:normAutofit/>
          </a:bodyPr>
          <a:lstStyle/>
          <a:p>
            <a:pPr indent="0" defTabSz="914400">
              <a:lnSpc>
                <a:spcPct val="90000"/>
              </a:lnSpc>
              <a:buNone/>
              <a:tabLst>
                <a:tab pos="0" algn="l"/>
              </a:tabLst>
            </a:pPr>
            <a:r>
              <a:rPr lang="de-DE" sz="4000" b="0" u="none" strike="noStrike">
                <a:solidFill>
                  <a:schemeClr val="lt1"/>
                </a:solidFill>
                <a:effectLst/>
                <a:uFillTx/>
                <a:latin typeface="Transforma Mix Medium"/>
              </a:rPr>
              <a:t>Mastertitelformat bearbeiten</a:t>
            </a:r>
            <a:endParaRPr lang="de-DE" sz="4000" b="0" u="none" strike="noStrike">
              <a:solidFill>
                <a:srgbClr val="000000"/>
              </a:solidFill>
              <a:effectLst/>
              <a:uFillTx/>
              <a:latin typeface="Calibri"/>
            </a:endParaRPr>
          </a:p>
        </p:txBody>
      </p:sp>
      <p:sp>
        <p:nvSpPr>
          <p:cNvPr id="39" name="PlaceHolder 2"/>
          <p:cNvSpPr>
            <a:spLocks noGrp="1"/>
          </p:cNvSpPr>
          <p:nvPr>
            <p:ph type="body"/>
          </p:nvPr>
        </p:nvSpPr>
        <p:spPr>
          <a:xfrm>
            <a:off x="6019920" y="0"/>
            <a:ext cx="6171480" cy="6857280"/>
          </a:xfrm>
          <a:prstGeom prst="rect">
            <a:avLst/>
          </a:prstGeom>
          <a:noFill/>
          <a:ln w="0">
            <a:noFill/>
          </a:ln>
        </p:spPr>
        <p:txBody>
          <a:bodyPr lIns="0" tIns="0" rIns="0" bIns="0" anchor="t">
            <a:noAutofit/>
          </a:bodyPr>
          <a:lstStyle/>
          <a:p>
            <a:pPr marL="432000" indent="-324000">
              <a:lnSpc>
                <a:spcPct val="90000"/>
              </a:lnSpc>
              <a:spcBef>
                <a:spcPts val="1417"/>
              </a:spcBef>
              <a:buClr>
                <a:srgbClr val="000000"/>
              </a:buClr>
              <a:buSzPct val="45000"/>
              <a:buFont typeface="Wingdings" charset="2"/>
              <a:buChar char=""/>
            </a:pPr>
            <a:r>
              <a:rPr lang="de-DE" sz="2800" b="0" u="none" strike="noStrike">
                <a:solidFill>
                  <a:schemeClr val="dk1"/>
                </a:solidFill>
                <a:effectLst/>
                <a:uFillTx/>
                <a:latin typeface="Open Sans"/>
              </a:rPr>
              <a:t>Format des Gliederungstextes durch Klicken bearbeiten</a:t>
            </a:r>
            <a:endParaRPr lang="de-DE" sz="2800" b="0" u="none" strike="noStrike">
              <a:solidFill>
                <a:srgbClr val="000000"/>
              </a:solidFill>
              <a:effectLst/>
              <a:uFillTx/>
              <a:latin typeface="Calibri"/>
            </a:endParaRPr>
          </a:p>
          <a:p>
            <a:pPr marL="864000" lvl="1" indent="-324000">
              <a:lnSpc>
                <a:spcPct val="90000"/>
              </a:lnSpc>
              <a:spcBef>
                <a:spcPts val="1134"/>
              </a:spcBef>
              <a:buClr>
                <a:srgbClr val="000000"/>
              </a:buClr>
              <a:buSzPct val="75000"/>
              <a:buFont typeface="Symbol" charset="2"/>
              <a:buChar char=""/>
            </a:pPr>
            <a:r>
              <a:rPr lang="de-DE" sz="2800" b="0" u="none" strike="noStrike">
                <a:solidFill>
                  <a:schemeClr val="dk1"/>
                </a:solidFill>
                <a:effectLst/>
                <a:uFillTx/>
                <a:latin typeface="Open Sans"/>
              </a:rPr>
              <a:t>Zweite Gliederungsebene</a:t>
            </a:r>
            <a:endParaRPr lang="de-DE" sz="2800" b="0" u="none" strike="noStrike">
              <a:solidFill>
                <a:srgbClr val="000000"/>
              </a:solidFill>
              <a:effectLst/>
              <a:uFillTx/>
              <a:latin typeface="Calibri"/>
            </a:endParaRPr>
          </a:p>
          <a:p>
            <a:pPr marL="1296000" lvl="2" indent="-288000">
              <a:lnSpc>
                <a:spcPct val="90000"/>
              </a:lnSpc>
              <a:spcBef>
                <a:spcPts val="850"/>
              </a:spcBef>
              <a:buClr>
                <a:srgbClr val="000000"/>
              </a:buClr>
              <a:buSzPct val="45000"/>
              <a:buFont typeface="Wingdings" charset="2"/>
              <a:buChar char=""/>
            </a:pPr>
            <a:r>
              <a:rPr lang="de-DE" sz="2800" b="0" u="none" strike="noStrike">
                <a:solidFill>
                  <a:schemeClr val="dk1"/>
                </a:solidFill>
                <a:effectLst/>
                <a:uFillTx/>
                <a:latin typeface="Open Sans"/>
              </a:rPr>
              <a:t>Dritte Gliederungsebene</a:t>
            </a:r>
            <a:endParaRPr lang="de-DE" sz="2800" b="0" u="none" strike="noStrike">
              <a:solidFill>
                <a:srgbClr val="000000"/>
              </a:solidFill>
              <a:effectLst/>
              <a:uFillTx/>
              <a:latin typeface="Calibri"/>
            </a:endParaRPr>
          </a:p>
          <a:p>
            <a:pPr marL="1728000" lvl="3" indent="-216000">
              <a:lnSpc>
                <a:spcPct val="90000"/>
              </a:lnSpc>
              <a:spcBef>
                <a:spcPts val="567"/>
              </a:spcBef>
              <a:buClr>
                <a:srgbClr val="000000"/>
              </a:buClr>
              <a:buSzPct val="75000"/>
              <a:buFont typeface="Symbol" charset="2"/>
              <a:buChar char=""/>
            </a:pPr>
            <a:r>
              <a:rPr lang="de-DE" sz="2800" b="0" u="none" strike="noStrike">
                <a:solidFill>
                  <a:schemeClr val="dk1"/>
                </a:solidFill>
                <a:effectLst/>
                <a:uFillTx/>
                <a:latin typeface="Open Sans"/>
              </a:rPr>
              <a:t>Vierte Gliederungsebene</a:t>
            </a:r>
            <a:endParaRPr lang="de-DE" sz="2800" b="0" u="none" strike="noStrike">
              <a:solidFill>
                <a:srgbClr val="000000"/>
              </a:solidFill>
              <a:effectLst/>
              <a:uFillTx/>
              <a:latin typeface="Calibri"/>
            </a:endParaRPr>
          </a:p>
          <a:p>
            <a:pPr marL="2160000" lvl="4" indent="-216000">
              <a:lnSpc>
                <a:spcPct val="90000"/>
              </a:lnSpc>
              <a:spcBef>
                <a:spcPts val="283"/>
              </a:spcBef>
              <a:buClr>
                <a:srgbClr val="000000"/>
              </a:buClr>
              <a:buSzPct val="45000"/>
              <a:buFont typeface="Wingdings" charset="2"/>
              <a:buChar char=""/>
            </a:pPr>
            <a:r>
              <a:rPr lang="de-DE" sz="2800" b="0" u="none" strike="noStrike">
                <a:solidFill>
                  <a:schemeClr val="dk1"/>
                </a:solidFill>
                <a:effectLst/>
                <a:uFillTx/>
                <a:latin typeface="Open Sans"/>
              </a:rPr>
              <a:t>Fünfte Gliederungsebene</a:t>
            </a:r>
            <a:endParaRPr lang="de-DE" sz="2800" b="0" u="none" strike="noStrike">
              <a:solidFill>
                <a:srgbClr val="000000"/>
              </a:solidFill>
              <a:effectLst/>
              <a:uFillTx/>
              <a:latin typeface="Calibri"/>
            </a:endParaRPr>
          </a:p>
          <a:p>
            <a:pPr marL="2592000" lvl="5" indent="-216000">
              <a:lnSpc>
                <a:spcPct val="90000"/>
              </a:lnSpc>
              <a:spcBef>
                <a:spcPts val="283"/>
              </a:spcBef>
              <a:buClr>
                <a:srgbClr val="000000"/>
              </a:buClr>
              <a:buSzPct val="45000"/>
              <a:buFont typeface="Wingdings" charset="2"/>
              <a:buChar char=""/>
            </a:pPr>
            <a:r>
              <a:rPr lang="de-DE" sz="2800" b="0" u="none" strike="noStrike">
                <a:solidFill>
                  <a:schemeClr val="dk1"/>
                </a:solidFill>
                <a:effectLst/>
                <a:uFillTx/>
                <a:latin typeface="Open Sans"/>
              </a:rPr>
              <a:t>Sechste Gliederungsebene</a:t>
            </a:r>
            <a:endParaRPr lang="de-DE" sz="2800" b="0" u="none" strike="noStrike">
              <a:solidFill>
                <a:srgbClr val="000000"/>
              </a:solidFill>
              <a:effectLst/>
              <a:uFillTx/>
              <a:latin typeface="Calibri"/>
            </a:endParaRPr>
          </a:p>
          <a:p>
            <a:pPr marL="3024000" lvl="6" indent="-216000">
              <a:lnSpc>
                <a:spcPct val="90000"/>
              </a:lnSpc>
              <a:spcBef>
                <a:spcPts val="283"/>
              </a:spcBef>
              <a:buClr>
                <a:srgbClr val="000000"/>
              </a:buClr>
              <a:buSzPct val="45000"/>
              <a:buFont typeface="Wingdings" charset="2"/>
              <a:buChar char=""/>
            </a:pPr>
            <a:r>
              <a:rPr lang="de-DE" sz="2800" b="0" u="none" strike="noStrike">
                <a:solidFill>
                  <a:schemeClr val="dk1"/>
                </a:solidFill>
                <a:effectLst/>
                <a:uFillTx/>
                <a:latin typeface="Open Sans"/>
              </a:rPr>
              <a:t>Siebte Gliederungsebene</a:t>
            </a:r>
            <a:endParaRPr lang="de-DE" sz="2800" b="0" u="none" strike="noStrike">
              <a:solidFill>
                <a:srgbClr val="000000"/>
              </a:solidFill>
              <a:effectLst/>
              <a:uFillTx/>
              <a:latin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creativecommons.org/licenses/by/4.0/" TargetMode="Externa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hyperlink" Target="https://open-educational-resources.de/der-oer-canvas-teil-1/" TargetMode="Externa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hyperlink" Target="https://creativecommons.org/licenses/by-sa/3.0/deed.de" TargetMode="External"/><Relationship Id="rId5" Type="http://schemas.openxmlformats.org/officeDocument/2006/relationships/hyperlink" Target="http://www.wb-web.de/" TargetMode="Externa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0.xml"/><Relationship Id="rId1" Type="http://schemas.openxmlformats.org/officeDocument/2006/relationships/slideLayout" Target="../slideLayouts/slideLayout10.xml"/><Relationship Id="rId5" Type="http://schemas.openxmlformats.org/officeDocument/2006/relationships/image" Target="../media/image21.png"/><Relationship Id="rId4" Type="http://schemas.openxmlformats.org/officeDocument/2006/relationships/hyperlink" Target="https://open-educational-resources.de/oer-tullu-rege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11.png"/><Relationship Id="rId5" Type="http://schemas.openxmlformats.org/officeDocument/2006/relationships/image" Target="../media/image23.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6.jpeg"/><Relationship Id="rId7" Type="http://schemas.openxmlformats.org/officeDocument/2006/relationships/hyperlink" Target="https://www.b-tu.de/media/video/reaktion-von-wasser-mit-natrium-multimediazentrum-ikmz/c7bf78c18100dced3072cee99ca921d9" TargetMode="External"/><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hyperlink" Target="https://youtu.be/yMYSF4uso08?si=uEN-xWyoNaGqgdAc" TargetMode="External"/><Relationship Id="rId5" Type="http://schemas.openxmlformats.org/officeDocument/2006/relationships/hyperlink" Target="https://www.b-tu.de/media/video/moodle-intro-doz-52-de-gruppen-1/154050ed0751ef427f231a61e70bd5e8" TargetMode="External"/><Relationship Id="rId10" Type="http://schemas.openxmlformats.org/officeDocument/2006/relationships/image" Target="../media/image26.png"/><Relationship Id="rId4" Type="http://schemas.openxmlformats.org/officeDocument/2006/relationships/hyperlink" Target="https://www.b-tu.de/media/video/intro-eprfeungen-und-online-prfeungen-an-der-btu-stand-11-2024/9631bf9f41b95d0f9dca1ee6ed3f0f2f" TargetMode="External"/><Relationship Id="rId9"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hyperlink" Target="https://youtu.be/yR6FtCcJr2c?si=oDk4JebPPZl4O5Zm" TargetMode="External"/><Relationship Id="rId5" Type="http://schemas.openxmlformats.org/officeDocument/2006/relationships/image" Target="../media/image29.png"/><Relationship Id="rId4" Type="http://schemas.openxmlformats.org/officeDocument/2006/relationships/hyperlink" Target="https://obsproject.com/de/"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hyperlink" Target="https://www.blackmagicdesign.com/de/products/davinciresolve" TargetMode="External"/><Relationship Id="rId4" Type="http://schemas.openxmlformats.org/officeDocument/2006/relationships/hyperlink" Target="https://www.shotcut.org/"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6.jpeg"/><Relationship Id="rId7"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hyperlink" Target="https://www.blender.org/" TargetMode="External"/><Relationship Id="rId4" Type="http://schemas.openxmlformats.org/officeDocument/2006/relationships/hyperlink" Target="https://www.synfig.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hyperlink" Target="http://vimeo.com/68264542" TargetMode="Externa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hyperlink" Target="https://creativecommons.org/licenses/by/4.0/" TargetMode="External"/><Relationship Id="rId5" Type="http://schemas.openxmlformats.org/officeDocument/2006/relationships/image" Target="../media/image34.png"/><Relationship Id="rId4" Type="http://schemas.openxmlformats.org/officeDocument/2006/relationships/hyperlink" Target="https://h5p.org/interactive-video"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6.jpeg"/><Relationship Id="rId7"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10.xml"/><Relationship Id="rId6" Type="http://schemas.openxmlformats.org/officeDocument/2006/relationships/hyperlink" Target="https://oercommons.org/search?search_source=advanced&amp;f.media_formats=video" TargetMode="External"/><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hyperlink" Target="https://av.tib.eu/" TargetMode="External"/><Relationship Id="rId9"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1.xml"/><Relationship Id="rId1" Type="http://schemas.openxmlformats.org/officeDocument/2006/relationships/slideLayout" Target="../slideLayouts/slideLayout10.xml"/><Relationship Id="rId5" Type="http://schemas.openxmlformats.org/officeDocument/2006/relationships/image" Target="../media/image44.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2.xml"/><Relationship Id="rId1" Type="http://schemas.openxmlformats.org/officeDocument/2006/relationships/slideLayout" Target="../slideLayouts/slideLayout10.xml"/><Relationship Id="rId4" Type="http://schemas.openxmlformats.org/officeDocument/2006/relationships/image" Target="../media/image45.jpeg"/></Relationships>
</file>

<file path=ppt/slides/_rels/slide3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3.xml"/><Relationship Id="rId1" Type="http://schemas.openxmlformats.org/officeDocument/2006/relationships/slideLayout" Target="../slideLayouts/slideLayout10.xml"/><Relationship Id="rId5" Type="http://schemas.openxmlformats.org/officeDocument/2006/relationships/image" Target="../media/image46.png"/><Relationship Id="rId4" Type="http://schemas.openxmlformats.org/officeDocument/2006/relationships/image" Target="../media/image45.jpeg"/></Relationships>
</file>

<file path=ppt/slides/_rels/slide3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4.xml"/><Relationship Id="rId1" Type="http://schemas.openxmlformats.org/officeDocument/2006/relationships/slideLayout" Target="../slideLayouts/slideLayout10.xml"/><Relationship Id="rId5" Type="http://schemas.openxmlformats.org/officeDocument/2006/relationships/image" Target="../media/image47.png"/><Relationship Id="rId4" Type="http://schemas.openxmlformats.org/officeDocument/2006/relationships/image" Target="../media/image45.jpe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9.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hyperlink" Target="https://open-educational-resources.de/goldstandard-video/" TargetMode="External"/><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8.pn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6.xml"/><Relationship Id="rId1" Type="http://schemas.openxmlformats.org/officeDocument/2006/relationships/slideLayout" Target="../slideLayouts/slideLayout10.xml"/><Relationship Id="rId4" Type="http://schemas.openxmlformats.org/officeDocument/2006/relationships/image" Target="../media/image50.jpe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creativecommons.org/licenses/by/4.0/" TargetMode="Externa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hyperlink" Target="https://doi.org/10.36198/9783838562704" TargetMode="External"/><Relationship Id="rId2" Type="http://schemas.openxmlformats.org/officeDocument/2006/relationships/hyperlink" Target="https://doi.org/10.36198/9783838549651" TargetMode="External"/><Relationship Id="rId1" Type="http://schemas.openxmlformats.org/officeDocument/2006/relationships/slideLayout" Target="../slideLayouts/slideLayout6.xml"/><Relationship Id="rId5" Type="http://schemas.openxmlformats.org/officeDocument/2006/relationships/hyperlink" Target="https://open-educational-resources.de/der-oer-canvas-teil-1/" TargetMode="External"/><Relationship Id="rId4" Type="http://schemas.openxmlformats.org/officeDocument/2006/relationships/hyperlink" Target="https://doi.org/10.36198/9783838558899"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f7viFRZAEqM" TargetMode="External"/><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0.pn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PlaceHolder 1"/>
          <p:cNvSpPr>
            <a:spLocks noGrp="1"/>
          </p:cNvSpPr>
          <p:nvPr>
            <p:ph type="title"/>
          </p:nvPr>
        </p:nvSpPr>
        <p:spPr>
          <a:xfrm>
            <a:off x="550440" y="3178080"/>
            <a:ext cx="9143280" cy="793800"/>
          </a:xfrm>
          <a:prstGeom prst="rect">
            <a:avLst/>
          </a:prstGeom>
          <a:noFill/>
          <a:ln w="0">
            <a:noFill/>
          </a:ln>
        </p:spPr>
        <p:txBody>
          <a:bodyPr lIns="0" tIns="0" rIns="0" bIns="0" anchor="t">
            <a:normAutofit fontScale="90000"/>
          </a:bodyPr>
          <a:lstStyle/>
          <a:p>
            <a:pPr indent="0" defTabSz="914400">
              <a:lnSpc>
                <a:spcPct val="90000"/>
              </a:lnSpc>
              <a:buNone/>
              <a:tabLst>
                <a:tab pos="0" algn="l"/>
              </a:tabLst>
            </a:pPr>
            <a:r>
              <a:rPr lang="de-DE" sz="6000" b="0" u="none" strike="noStrike">
                <a:solidFill>
                  <a:schemeClr val="lt1"/>
                </a:solidFill>
                <a:effectLst/>
                <a:uFillTx/>
                <a:latin typeface="Transforma Mix Medium"/>
              </a:rPr>
              <a:t>Offene Lehrvideos –</a:t>
            </a:r>
            <a:br>
              <a:rPr sz="6000"/>
            </a:br>
            <a:endParaRPr lang="de-DE" sz="6000" b="0" u="none" strike="noStrike">
              <a:solidFill>
                <a:srgbClr val="000000"/>
              </a:solidFill>
              <a:effectLst/>
              <a:uFillTx/>
              <a:latin typeface="Calibri"/>
            </a:endParaRPr>
          </a:p>
        </p:txBody>
      </p:sp>
      <p:sp>
        <p:nvSpPr>
          <p:cNvPr id="80" name="PlaceHolder 2"/>
          <p:cNvSpPr>
            <a:spLocks noGrp="1"/>
          </p:cNvSpPr>
          <p:nvPr>
            <p:ph type="subTitle"/>
          </p:nvPr>
        </p:nvSpPr>
        <p:spPr>
          <a:xfrm>
            <a:off x="550440" y="2661840"/>
            <a:ext cx="5328360" cy="401400"/>
          </a:xfrm>
          <a:prstGeom prst="rect">
            <a:avLst/>
          </a:prstGeom>
          <a:noFill/>
          <a:ln w="0">
            <a:noFill/>
          </a:ln>
        </p:spPr>
        <p:txBody>
          <a:bodyPr lIns="0" tIns="0" rIns="0" bIns="0" anchor="b">
            <a:noAutofit/>
          </a:bodyPr>
          <a:lstStyle/>
          <a:p>
            <a:pPr indent="0" defTabSz="914400">
              <a:lnSpc>
                <a:spcPct val="90000"/>
              </a:lnSpc>
              <a:spcBef>
                <a:spcPts val="1001"/>
              </a:spcBef>
              <a:buNone/>
              <a:tabLst>
                <a:tab pos="0" algn="l"/>
              </a:tabLst>
            </a:pPr>
            <a:r>
              <a:rPr lang="de-DE" sz="2400" b="0" u="none" strike="noStrike" dirty="0">
                <a:solidFill>
                  <a:schemeClr val="lt1"/>
                </a:solidFill>
                <a:effectLst/>
                <a:uFillTx/>
                <a:latin typeface="Open Sans"/>
              </a:rPr>
              <a:t>6. Treffen</a:t>
            </a:r>
            <a:endParaRPr lang="de-DE" sz="2400" b="0" u="none" strike="noStrike" dirty="0">
              <a:solidFill>
                <a:srgbClr val="000000"/>
              </a:solidFill>
              <a:effectLst/>
              <a:uFillTx/>
              <a:latin typeface="Calibri"/>
            </a:endParaRPr>
          </a:p>
          <a:p>
            <a:pPr indent="0" defTabSz="914400">
              <a:lnSpc>
                <a:spcPct val="90000"/>
              </a:lnSpc>
              <a:spcBef>
                <a:spcPts val="1001"/>
              </a:spcBef>
              <a:buNone/>
              <a:tabLst>
                <a:tab pos="0" algn="l"/>
              </a:tabLst>
            </a:pPr>
            <a:r>
              <a:rPr lang="de-DE" sz="2400" b="0" u="none" strike="noStrike" dirty="0">
                <a:solidFill>
                  <a:schemeClr val="lt1"/>
                </a:solidFill>
                <a:effectLst/>
                <a:uFillTx/>
                <a:latin typeface="Open Sans"/>
              </a:rPr>
              <a:t>Community </a:t>
            </a:r>
            <a:r>
              <a:rPr lang="de-DE" sz="2400" b="0" u="none" strike="noStrike" dirty="0" err="1">
                <a:solidFill>
                  <a:schemeClr val="lt1"/>
                </a:solidFill>
                <a:effectLst/>
                <a:uFillTx/>
                <a:latin typeface="Open Sans"/>
              </a:rPr>
              <a:t>of</a:t>
            </a:r>
            <a:r>
              <a:rPr lang="de-DE" sz="2400" b="0" u="none" strike="noStrike" dirty="0">
                <a:solidFill>
                  <a:schemeClr val="lt1"/>
                </a:solidFill>
                <a:effectLst/>
                <a:uFillTx/>
                <a:latin typeface="Open Sans"/>
              </a:rPr>
              <a:t> Practice</a:t>
            </a:r>
            <a:endParaRPr lang="de-DE" sz="2400" b="0" u="none" strike="noStrike" dirty="0">
              <a:solidFill>
                <a:srgbClr val="000000"/>
              </a:solidFill>
              <a:effectLst/>
              <a:uFillTx/>
              <a:latin typeface="Calibri"/>
            </a:endParaRPr>
          </a:p>
        </p:txBody>
      </p:sp>
      <p:sp>
        <p:nvSpPr>
          <p:cNvPr id="81" name="Textfeld 3"/>
          <p:cNvSpPr/>
          <p:nvPr/>
        </p:nvSpPr>
        <p:spPr>
          <a:xfrm>
            <a:off x="496079" y="434958"/>
            <a:ext cx="1726560" cy="368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tabLst>
                <a:tab pos="0" algn="l"/>
              </a:tabLst>
            </a:pPr>
            <a:r>
              <a:rPr lang="de-DE" sz="1800" b="0" u="none" strike="noStrike" dirty="0">
                <a:solidFill>
                  <a:srgbClr val="FFFFFF"/>
                </a:solidFill>
                <a:effectLst/>
                <a:uFillTx/>
                <a:latin typeface="Open Sans"/>
              </a:rPr>
              <a:t>28.04.2025</a:t>
            </a:r>
            <a:endParaRPr lang="de-DE" sz="1800" b="0" u="none" strike="noStrike" dirty="0">
              <a:solidFill>
                <a:srgbClr val="000000"/>
              </a:solidFill>
              <a:effectLst/>
              <a:uFillTx/>
              <a:latin typeface="Calibri"/>
            </a:endParaRPr>
          </a:p>
        </p:txBody>
      </p:sp>
      <p:sp>
        <p:nvSpPr>
          <p:cNvPr id="82" name="Textfeld 4"/>
          <p:cNvSpPr/>
          <p:nvPr/>
        </p:nvSpPr>
        <p:spPr>
          <a:xfrm>
            <a:off x="496079" y="3848760"/>
            <a:ext cx="9438223" cy="70643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914400">
              <a:lnSpc>
                <a:spcPct val="100000"/>
              </a:lnSpc>
            </a:pPr>
            <a:r>
              <a:rPr lang="de-DE" sz="4000" b="0" u="none" strike="noStrike" dirty="0">
                <a:solidFill>
                  <a:schemeClr val="lt1"/>
                </a:solidFill>
                <a:effectLst/>
                <a:uFillTx/>
                <a:latin typeface="Open Sans"/>
              </a:rPr>
              <a:t>Standards, Werkzeuge, Praxisbeispiele</a:t>
            </a:r>
            <a:endParaRPr lang="de-DE" sz="4000" b="0" u="none" strike="noStrike" dirty="0">
              <a:solidFill>
                <a:srgbClr val="000000"/>
              </a:solidFill>
              <a:effectLst/>
              <a:uFillTx/>
              <a:latin typeface="Calibri"/>
            </a:endParaRPr>
          </a:p>
        </p:txBody>
      </p:sp>
      <p:sp>
        <p:nvSpPr>
          <p:cNvPr id="6" name="Textfeld 3">
            <a:extLst>
              <a:ext uri="{FF2B5EF4-FFF2-40B4-BE49-F238E27FC236}">
                <a16:creationId xmlns:a16="http://schemas.microsoft.com/office/drawing/2014/main" id="{946FF520-6668-476B-ABEA-CB98EC686096}"/>
              </a:ext>
            </a:extLst>
          </p:cNvPr>
          <p:cNvSpPr/>
          <p:nvPr/>
        </p:nvSpPr>
        <p:spPr>
          <a:xfrm>
            <a:off x="239600" y="4743926"/>
            <a:ext cx="10615518" cy="73721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0" algn="l"/>
              </a:tabLst>
            </a:pPr>
            <a:r>
              <a:rPr lang="de-DE" sz="1400" dirty="0">
                <a:solidFill>
                  <a:schemeClr val="bg1"/>
                </a:solidFill>
              </a:rPr>
              <a:t>Co-WOERK | Dieser Foliensatz ist, mit Ausnahme des Co-WOERK Logos und sofern nicht für einzelne Inhalte anders angegeben, lizensiert unter der Creative Commons Lizenz </a:t>
            </a:r>
            <a:r>
              <a:rPr lang="de-DE" sz="1400" u="sng" dirty="0">
                <a:solidFill>
                  <a:schemeClr val="bg1"/>
                </a:solidFill>
                <a:hlinkClick r:id="rId2">
                  <a:extLst>
                    <a:ext uri="{A12FA001-AC4F-418D-AE19-62706E023703}">
                      <ahyp:hlinkClr xmlns:ahyp="http://schemas.microsoft.com/office/drawing/2018/hyperlinkcolor" val="tx"/>
                    </a:ext>
                  </a:extLst>
                </a:hlinkClick>
              </a:rPr>
              <a:t>CC-BY 4.0</a:t>
            </a:r>
            <a:endParaRPr lang="de-DE" sz="1400" dirty="0">
              <a:solidFill>
                <a:schemeClr val="bg1"/>
              </a:solidFill>
            </a:endParaRPr>
          </a:p>
          <a:p>
            <a:pPr algn="r" defTabSz="914400">
              <a:lnSpc>
                <a:spcPct val="100000"/>
              </a:lnSpc>
              <a:tabLst>
                <a:tab pos="0" algn="l"/>
              </a:tabLst>
            </a:pPr>
            <a:endParaRPr lang="de-DE" sz="1400" b="0" u="none" strike="noStrike" dirty="0">
              <a:solidFill>
                <a:schemeClr val="bg1"/>
              </a:solidFill>
              <a:effectLst/>
              <a:uFillTx/>
              <a:latin typeface="Calibri"/>
            </a:endParaRPr>
          </a:p>
        </p:txBody>
      </p:sp>
      <p:pic>
        <p:nvPicPr>
          <p:cNvPr id="7" name="Grafik 5">
            <a:extLst>
              <a:ext uri="{FF2B5EF4-FFF2-40B4-BE49-F238E27FC236}">
                <a16:creationId xmlns:a16="http://schemas.microsoft.com/office/drawing/2014/main" id="{76FE5231-A882-43C8-B65B-E15B1D53C9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7762" y="4821753"/>
            <a:ext cx="1006877" cy="333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PlaceHolder 1"/>
          <p:cNvSpPr>
            <a:spLocks noGrp="1"/>
          </p:cNvSpPr>
          <p:nvPr>
            <p:ph type="title"/>
          </p:nvPr>
        </p:nvSpPr>
        <p:spPr>
          <a:xfrm>
            <a:off x="817560" y="876960"/>
            <a:ext cx="5318640" cy="2156760"/>
          </a:xfrm>
          <a:prstGeom prst="rect">
            <a:avLst/>
          </a:prstGeom>
          <a:noFill/>
          <a:ln w="0">
            <a:noFill/>
          </a:ln>
        </p:spPr>
        <p:txBody>
          <a:bodyPr lIns="0" tIns="0" rIns="0" bIns="0" anchor="t">
            <a:noAutofit/>
          </a:bodyPr>
          <a:lstStyle/>
          <a:p>
            <a:pPr indent="0" defTabSz="914400">
              <a:lnSpc>
                <a:spcPct val="90000"/>
              </a:lnSpc>
              <a:buNone/>
              <a:tabLst>
                <a:tab pos="0" algn="l"/>
              </a:tabLst>
            </a:pPr>
            <a:r>
              <a:rPr lang="de-DE" sz="4000" b="0" u="none" strike="noStrike">
                <a:solidFill>
                  <a:schemeClr val="lt1"/>
                </a:solidFill>
                <a:effectLst/>
                <a:uFillTx/>
                <a:latin typeface="Open Sans"/>
              </a:rPr>
              <a:t>OER-Canvas</a:t>
            </a:r>
            <a:endParaRPr lang="de-DE" sz="4000" b="0" u="none" strike="noStrike">
              <a:solidFill>
                <a:srgbClr val="000000"/>
              </a:solidFill>
              <a:effectLst/>
              <a:uFillTx/>
              <a:latin typeface="Calibri"/>
            </a:endParaRPr>
          </a:p>
        </p:txBody>
      </p:sp>
      <p:sp>
        <p:nvSpPr>
          <p:cNvPr id="121" name="Textfeld 9"/>
          <p:cNvSpPr/>
          <p:nvPr/>
        </p:nvSpPr>
        <p:spPr>
          <a:xfrm>
            <a:off x="6388920" y="1289880"/>
            <a:ext cx="5433480" cy="3538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tabLst>
                <a:tab pos="0" algn="l"/>
              </a:tabLst>
            </a:pPr>
            <a:r>
              <a:rPr lang="de-DE" sz="2800" b="0" u="none" strike="noStrike">
                <a:solidFill>
                  <a:schemeClr val="dk1"/>
                </a:solidFill>
                <a:effectLst/>
                <a:uFillTx/>
                <a:latin typeface="Open Sans"/>
              </a:rPr>
              <a:t>Schauen Sie sich die (allgemeine) OER-Canvas-Vorlage an und überlegen Sie, wie Sie die Einbettung von Lehrvideos damit gut planen können. </a:t>
            </a:r>
            <a:endParaRPr lang="de-DE" sz="2800" b="0" u="none" strike="noStrike">
              <a:solidFill>
                <a:srgbClr val="000000"/>
              </a:solidFill>
              <a:effectLst/>
              <a:uFillTx/>
              <a:latin typeface="Calibri"/>
            </a:endParaRPr>
          </a:p>
          <a:p>
            <a:pPr defTabSz="914400">
              <a:lnSpc>
                <a:spcPct val="100000"/>
              </a:lnSpc>
              <a:tabLst>
                <a:tab pos="0" algn="l"/>
              </a:tabLst>
            </a:pPr>
            <a:endParaRPr lang="de-DE" sz="2800" b="0" u="none" strike="noStrike">
              <a:solidFill>
                <a:srgbClr val="000000"/>
              </a:solidFill>
              <a:effectLst/>
              <a:uFillTx/>
              <a:latin typeface="Calibri"/>
            </a:endParaRPr>
          </a:p>
          <a:p>
            <a:pPr defTabSz="914400">
              <a:lnSpc>
                <a:spcPct val="100000"/>
              </a:lnSpc>
              <a:tabLst>
                <a:tab pos="0" algn="l"/>
              </a:tabLst>
            </a:pPr>
            <a:endParaRPr lang="de-DE" sz="2800" b="0" u="none" strike="noStrike">
              <a:solidFill>
                <a:srgbClr val="000000"/>
              </a:solidFill>
              <a:effectLst/>
              <a:uFillTx/>
              <a:latin typeface="Calibri"/>
            </a:endParaRPr>
          </a:p>
          <a:p>
            <a:pPr defTabSz="914400">
              <a:lnSpc>
                <a:spcPct val="100000"/>
              </a:lnSpc>
              <a:tabLst>
                <a:tab pos="0" algn="l"/>
              </a:tabLst>
            </a:pPr>
            <a:endParaRPr lang="de-DE" sz="2800" b="0" u="none" strike="noStrike">
              <a:solidFill>
                <a:srgbClr val="000000"/>
              </a:solidFill>
              <a:effectLst/>
              <a:uFillTx/>
              <a:latin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122" name="Rectangle 57">
            <a:extLst>
              <a:ext uri="{C183D7F6-B498-43B3-948B-1728B52AA6E4}">
                <adec:decorative xmlns:adec="http://schemas.microsoft.com/office/drawing/2017/decorative" val="1"/>
              </a:ext>
            </a:extLst>
          </p:cNvPr>
          <p:cNvSpPr/>
          <p:nvPr/>
        </p:nvSpPr>
        <p:spPr>
          <a:xfrm>
            <a:off x="1440" y="0"/>
            <a:ext cx="12188160" cy="6857280"/>
          </a:xfrm>
          <a:prstGeom prst="rect">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u="none" strike="noStrike">
              <a:solidFill>
                <a:schemeClr val="lt1"/>
              </a:solidFill>
              <a:effectLst/>
              <a:uFillTx/>
              <a:latin typeface="Open Sans"/>
            </a:endParaRPr>
          </a:p>
        </p:txBody>
      </p:sp>
      <p:pic>
        <p:nvPicPr>
          <p:cNvPr id="123" name="Grafik 1" descr="Ein Bild, das Text, Schrift, Logo, Grafiken enthält.&#10;&#10;Automatisch generierte Beschreibung"/>
          <p:cNvPicPr/>
          <p:nvPr/>
        </p:nvPicPr>
        <p:blipFill>
          <a:blip r:embed="rId3"/>
          <a:stretch/>
        </p:blipFill>
        <p:spPr>
          <a:xfrm>
            <a:off x="10139040" y="303120"/>
            <a:ext cx="1602000" cy="475920"/>
          </a:xfrm>
          <a:prstGeom prst="rect">
            <a:avLst/>
          </a:prstGeom>
          <a:noFill/>
          <a:ln w="0">
            <a:noFill/>
          </a:ln>
        </p:spPr>
      </p:pic>
      <p:pic>
        <p:nvPicPr>
          <p:cNvPr id="124" name="Grafik 3" descr="Ein Bild, das Text, Diagramm, Screenshot, Schrift enthält.&#10;&#10;KI-generierte Inhalte können fehlerhaft sein."/>
          <p:cNvPicPr/>
          <p:nvPr/>
        </p:nvPicPr>
        <p:blipFill>
          <a:blip r:embed="rId4"/>
          <a:stretch/>
        </p:blipFill>
        <p:spPr>
          <a:xfrm>
            <a:off x="1661760" y="390960"/>
            <a:ext cx="7935120" cy="5709240"/>
          </a:xfrm>
          <a:prstGeom prst="rect">
            <a:avLst/>
          </a:prstGeom>
          <a:noFill/>
          <a:ln w="0">
            <a:noFill/>
          </a:ln>
        </p:spPr>
      </p:pic>
      <p:sp>
        <p:nvSpPr>
          <p:cNvPr id="125" name="Textfeld 4"/>
          <p:cNvSpPr/>
          <p:nvPr/>
        </p:nvSpPr>
        <p:spPr>
          <a:xfrm>
            <a:off x="1581480" y="6190200"/>
            <a:ext cx="7795080" cy="27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1200" b="0" u="sng" strike="noStrike">
                <a:solidFill>
                  <a:schemeClr val="dk1"/>
                </a:solidFill>
                <a:effectLst/>
                <a:uFillTx/>
                <a:latin typeface="Open Sans"/>
                <a:hlinkClick r:id="rId5"/>
              </a:rPr>
              <a:t>Der OER-Canvas</a:t>
            </a:r>
            <a:r>
              <a:rPr lang="de-DE" sz="1200" b="0" u="none" strike="noStrike">
                <a:solidFill>
                  <a:schemeClr val="dk1"/>
                </a:solidFill>
                <a:effectLst/>
                <a:uFillTx/>
                <a:latin typeface="Open Sans"/>
              </a:rPr>
              <a:t>. Eine Vorlage zur ersten Skizze von OER-Projekten by Sandra Schön &amp; Martin Ebner (CC BY 4.0)</a:t>
            </a:r>
            <a:endParaRPr lang="de-DE" sz="1200" b="0" u="none" strike="noStrike">
              <a:solidFill>
                <a:srgbClr val="000000"/>
              </a:solidFill>
              <a:effectLst/>
              <a:uFillTx/>
              <a:latin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Grafik 7"/>
          <p:cNvPicPr/>
          <p:nvPr/>
        </p:nvPicPr>
        <p:blipFill>
          <a:blip r:embed="rId2"/>
          <a:stretch/>
        </p:blipFill>
        <p:spPr>
          <a:xfrm>
            <a:off x="1265400" y="0"/>
            <a:ext cx="9660240" cy="6856920"/>
          </a:xfrm>
          <a:prstGeom prst="rect">
            <a:avLst/>
          </a:prstGeom>
          <a:noFill/>
          <a:ln w="0">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PlaceHolder 1"/>
          <p:cNvSpPr>
            <a:spLocks noGrp="1"/>
          </p:cNvSpPr>
          <p:nvPr>
            <p:ph type="title"/>
          </p:nvPr>
        </p:nvSpPr>
        <p:spPr>
          <a:xfrm>
            <a:off x="1007280" y="901080"/>
            <a:ext cx="10326240" cy="921960"/>
          </a:xfrm>
          <a:prstGeom prst="rect">
            <a:avLst/>
          </a:prstGeom>
          <a:noFill/>
          <a:ln w="0">
            <a:noFill/>
          </a:ln>
        </p:spPr>
        <p:txBody>
          <a:bodyPr lIns="0" tIns="0" rIns="0" bIns="0" anchor="t">
            <a:normAutofit fontScale="90000"/>
          </a:bodyPr>
          <a:lstStyle/>
          <a:p>
            <a:pPr indent="0" defTabSz="914400">
              <a:lnSpc>
                <a:spcPct val="90000"/>
              </a:lnSpc>
              <a:buNone/>
              <a:tabLst>
                <a:tab pos="0" algn="l"/>
              </a:tabLst>
            </a:pPr>
            <a:r>
              <a:rPr lang="de-DE" sz="3600" b="1" u="none" strike="noStrike">
                <a:solidFill>
                  <a:schemeClr val="accent1"/>
                </a:solidFill>
                <a:effectLst/>
                <a:uFillTx/>
                <a:latin typeface="Transforma Mix Medium"/>
              </a:rPr>
              <a:t>Konzeption</a:t>
            </a:r>
            <a:r>
              <a:rPr lang="de-DE" sz="2800" b="0" u="none" strike="noStrike">
                <a:solidFill>
                  <a:schemeClr val="accent1"/>
                </a:solidFill>
                <a:effectLst/>
                <a:uFillTx/>
                <a:latin typeface="Open Sans"/>
              </a:rPr>
              <a:t> - Zwischenfazit</a:t>
            </a:r>
            <a:br>
              <a:rPr sz="2800"/>
            </a:br>
            <a:br>
              <a:rPr sz="2800"/>
            </a:br>
            <a:endParaRPr lang="de-DE" sz="2800" b="0" u="none" strike="noStrike">
              <a:solidFill>
                <a:srgbClr val="000000"/>
              </a:solidFill>
              <a:effectLst/>
              <a:uFillTx/>
              <a:latin typeface="Calibri"/>
            </a:endParaRPr>
          </a:p>
        </p:txBody>
      </p:sp>
      <p:sp>
        <p:nvSpPr>
          <p:cNvPr id="128" name="PlaceHolder 2"/>
          <p:cNvSpPr>
            <a:spLocks noGrp="1"/>
          </p:cNvSpPr>
          <p:nvPr>
            <p:ph/>
          </p:nvPr>
        </p:nvSpPr>
        <p:spPr>
          <a:xfrm>
            <a:off x="1401840" y="1696680"/>
            <a:ext cx="9387720" cy="3866760"/>
          </a:xfrm>
          <a:prstGeom prst="rect">
            <a:avLst/>
          </a:prstGeom>
          <a:noFill/>
          <a:ln w="0">
            <a:noFill/>
          </a:ln>
        </p:spPr>
        <p:txBody>
          <a:bodyPr lIns="0" tIns="0" rIns="0" bIns="0" anchor="t">
            <a:normAutofit/>
          </a:bodyPr>
          <a:lstStyle/>
          <a:p>
            <a:pPr marL="228600" indent="-228600" defTabSz="914400">
              <a:lnSpc>
                <a:spcPct val="90000"/>
              </a:lnSpc>
              <a:spcBef>
                <a:spcPts val="1001"/>
              </a:spcBef>
              <a:buClr>
                <a:srgbClr val="000000"/>
              </a:buClr>
              <a:buFont typeface="Arial"/>
              <a:buChar char="•"/>
              <a:tabLst>
                <a:tab pos="0" algn="l"/>
              </a:tabLst>
            </a:pPr>
            <a:r>
              <a:rPr lang="de-DE" sz="2000" b="0" u="none" strike="noStrike">
                <a:solidFill>
                  <a:schemeClr val="dk1"/>
                </a:solidFill>
                <a:effectLst/>
                <a:uFillTx/>
                <a:latin typeface="Open Sans"/>
              </a:rPr>
              <a:t>Idee/Ziel/Intention</a:t>
            </a:r>
            <a:endParaRPr lang="de-DE" sz="2000" b="0" u="none" strike="noStrike">
              <a:solidFill>
                <a:srgbClr val="000000"/>
              </a:solidFill>
              <a:effectLst/>
              <a:uFillTx/>
              <a:latin typeface="Calibri"/>
            </a:endParaRPr>
          </a:p>
          <a:p>
            <a:pPr marL="228600" indent="-228600" defTabSz="914400">
              <a:lnSpc>
                <a:spcPct val="90000"/>
              </a:lnSpc>
              <a:spcBef>
                <a:spcPts val="1001"/>
              </a:spcBef>
              <a:buClr>
                <a:srgbClr val="000000"/>
              </a:buClr>
              <a:buFont typeface="Arial"/>
              <a:buChar char="•"/>
              <a:tabLst>
                <a:tab pos="0" algn="l"/>
              </a:tabLst>
            </a:pPr>
            <a:r>
              <a:rPr lang="de-DE" sz="2000" b="0" u="none" strike="noStrike">
                <a:solidFill>
                  <a:schemeClr val="dk1"/>
                </a:solidFill>
                <a:effectLst/>
                <a:uFillTx/>
                <a:latin typeface="Open Sans"/>
              </a:rPr>
              <a:t>Inhaltlicher Fokus</a:t>
            </a:r>
            <a:endParaRPr lang="de-DE" sz="2000" b="0" u="none" strike="noStrike">
              <a:solidFill>
                <a:srgbClr val="000000"/>
              </a:solidFill>
              <a:effectLst/>
              <a:uFillTx/>
              <a:latin typeface="Calibri"/>
            </a:endParaRPr>
          </a:p>
          <a:p>
            <a:pPr marL="228600" indent="-228600" defTabSz="914400">
              <a:lnSpc>
                <a:spcPct val="90000"/>
              </a:lnSpc>
              <a:spcBef>
                <a:spcPts val="1001"/>
              </a:spcBef>
              <a:buClr>
                <a:srgbClr val="000000"/>
              </a:buClr>
              <a:buFont typeface="Arial"/>
              <a:buChar char="•"/>
              <a:tabLst>
                <a:tab pos="0" algn="l"/>
              </a:tabLst>
            </a:pPr>
            <a:r>
              <a:rPr lang="de-DE" sz="2000" b="0" u="none" strike="noStrike">
                <a:solidFill>
                  <a:schemeClr val="dk1"/>
                </a:solidFill>
                <a:effectLst/>
                <a:uFillTx/>
                <a:latin typeface="Open Sans"/>
              </a:rPr>
              <a:t>Länge und Gestaltung</a:t>
            </a:r>
            <a:endParaRPr lang="de-DE" sz="2000" b="0" u="none" strike="noStrike">
              <a:solidFill>
                <a:srgbClr val="000000"/>
              </a:solidFill>
              <a:effectLst/>
              <a:uFillTx/>
              <a:latin typeface="Calibri"/>
            </a:endParaRPr>
          </a:p>
          <a:p>
            <a:pPr marL="228600" indent="-228600" defTabSz="914400">
              <a:lnSpc>
                <a:spcPct val="90000"/>
              </a:lnSpc>
              <a:spcBef>
                <a:spcPts val="1001"/>
              </a:spcBef>
              <a:buClr>
                <a:srgbClr val="000000"/>
              </a:buClr>
              <a:buFont typeface="Arial"/>
              <a:buChar char="•"/>
              <a:tabLst>
                <a:tab pos="0" algn="l"/>
              </a:tabLst>
            </a:pPr>
            <a:r>
              <a:rPr lang="de-DE" sz="2000" b="0" u="none" strike="noStrike">
                <a:solidFill>
                  <a:schemeClr val="dk1"/>
                </a:solidFill>
                <a:effectLst/>
                <a:uFillTx/>
                <a:latin typeface="Open Sans"/>
              </a:rPr>
              <a:t>Arbeitsauftrag zum Video</a:t>
            </a:r>
            <a:endParaRPr lang="de-DE" sz="2000" b="0" u="none" strike="noStrike">
              <a:solidFill>
                <a:srgbClr val="000000"/>
              </a:solidFill>
              <a:effectLst/>
              <a:uFillTx/>
              <a:latin typeface="Calibri"/>
            </a:endParaRPr>
          </a:p>
          <a:p>
            <a:pPr marL="228600" indent="-228600" defTabSz="914400">
              <a:lnSpc>
                <a:spcPct val="90000"/>
              </a:lnSpc>
              <a:spcBef>
                <a:spcPts val="1001"/>
              </a:spcBef>
              <a:buClr>
                <a:srgbClr val="000000"/>
              </a:buClr>
              <a:buFont typeface="Arial"/>
              <a:buChar char="•"/>
              <a:tabLst>
                <a:tab pos="0" algn="l"/>
              </a:tabLst>
            </a:pPr>
            <a:r>
              <a:rPr lang="de-DE" sz="2000" b="0" u="none" strike="noStrike">
                <a:solidFill>
                  <a:schemeClr val="dk1"/>
                </a:solidFill>
                <a:effectLst/>
                <a:uFillTx/>
                <a:latin typeface="Open Sans"/>
              </a:rPr>
              <a:t>Kognitives Aktivierungspotential herstellen über die Variation von Aufgaben</a:t>
            </a:r>
            <a:endParaRPr lang="de-DE" sz="2000" b="0" u="none" strike="noStrike">
              <a:solidFill>
                <a:srgbClr val="000000"/>
              </a:solidFill>
              <a:effectLst/>
              <a:uFillTx/>
              <a:latin typeface="Calibri"/>
            </a:endParaRPr>
          </a:p>
          <a:p>
            <a:pPr marL="228600" indent="0" defTabSz="914400">
              <a:lnSpc>
                <a:spcPct val="90000"/>
              </a:lnSpc>
              <a:spcBef>
                <a:spcPts val="1001"/>
              </a:spcBef>
              <a:buNone/>
              <a:tabLst>
                <a:tab pos="0" algn="l"/>
              </a:tabLst>
            </a:pPr>
            <a:endParaRPr lang="de-DE" sz="2000" b="0" u="none" strike="noStrike">
              <a:solidFill>
                <a:srgbClr val="000000"/>
              </a:solidFill>
              <a:effectLst/>
              <a:uFillTx/>
              <a:latin typeface="Calibri"/>
            </a:endParaRPr>
          </a:p>
          <a:p>
            <a:pPr marL="228600" indent="0" defTabSz="914400">
              <a:lnSpc>
                <a:spcPct val="90000"/>
              </a:lnSpc>
              <a:spcBef>
                <a:spcPts val="1001"/>
              </a:spcBef>
              <a:buNone/>
              <a:tabLst>
                <a:tab pos="0" algn="l"/>
              </a:tabLst>
            </a:pPr>
            <a:r>
              <a:rPr lang="de-DE" sz="2000" b="0" u="none" strike="noStrike">
                <a:solidFill>
                  <a:schemeClr val="dk1"/>
                </a:solidFill>
                <a:effectLst/>
                <a:uFillTx/>
                <a:latin typeface="Open Sans"/>
              </a:rPr>
              <a:t>Zeit und Hilfe einplanen</a:t>
            </a:r>
            <a:endParaRPr lang="de-DE" sz="2000" b="0" u="none" strike="noStrike">
              <a:solidFill>
                <a:srgbClr val="000000"/>
              </a:solidFill>
              <a:effectLst/>
              <a:uFillTx/>
              <a:latin typeface="Calibri"/>
            </a:endParaRPr>
          </a:p>
          <a:p>
            <a:pPr marL="228600" indent="0" defTabSz="914400">
              <a:lnSpc>
                <a:spcPct val="90000"/>
              </a:lnSpc>
              <a:spcBef>
                <a:spcPts val="499"/>
              </a:spcBef>
              <a:buNone/>
              <a:tabLst>
                <a:tab pos="0" algn="l"/>
              </a:tabLst>
            </a:pPr>
            <a:r>
              <a:rPr lang="de-DE" sz="2000" b="0" u="none" strike="noStrike">
                <a:solidFill>
                  <a:schemeClr val="dk1"/>
                </a:solidFill>
                <a:effectLst/>
                <a:uFillTx/>
                <a:latin typeface="Open Sans"/>
              </a:rPr>
              <a:t>				</a:t>
            </a:r>
            <a:r>
              <a:rPr lang="de-DE" sz="1600" b="0" u="none" strike="noStrike">
                <a:solidFill>
                  <a:schemeClr val="dk1"/>
                </a:solidFill>
                <a:effectLst/>
                <a:uFillTx/>
                <a:latin typeface="Open Sans"/>
              </a:rPr>
              <a:t>			</a:t>
            </a:r>
            <a:endParaRPr lang="de-DE" sz="1600" b="0" u="none" strike="noStrike">
              <a:solidFill>
                <a:srgbClr val="000000"/>
              </a:solidFill>
              <a:effectLst/>
              <a:uFillTx/>
              <a:latin typeface="Calibri"/>
            </a:endParaRPr>
          </a:p>
          <a:p>
            <a:pPr marL="228600" indent="0" defTabSz="914400">
              <a:lnSpc>
                <a:spcPct val="90000"/>
              </a:lnSpc>
              <a:spcBef>
                <a:spcPts val="1001"/>
              </a:spcBef>
              <a:buNone/>
              <a:tabLst>
                <a:tab pos="0" algn="l"/>
              </a:tabLst>
            </a:pPr>
            <a:endParaRPr lang="de-DE" sz="2000" b="0" u="none" strike="noStrike">
              <a:solidFill>
                <a:srgbClr val="000000"/>
              </a:solidFill>
              <a:effectLst/>
              <a:uFillTx/>
              <a:latin typeface="Calibri"/>
            </a:endParaRPr>
          </a:p>
          <a:p>
            <a:pPr marL="228600" indent="0" defTabSz="914400">
              <a:lnSpc>
                <a:spcPct val="90000"/>
              </a:lnSpc>
              <a:spcBef>
                <a:spcPts val="1001"/>
              </a:spcBef>
              <a:buNone/>
              <a:tabLst>
                <a:tab pos="0" algn="l"/>
              </a:tabLst>
            </a:pPr>
            <a:endParaRPr lang="de-DE" sz="2000" b="0" u="none" strike="noStrike">
              <a:solidFill>
                <a:srgbClr val="000000"/>
              </a:solidFill>
              <a:effectLst/>
              <a:uFillTx/>
              <a:latin typeface="Calibri"/>
            </a:endParaRPr>
          </a:p>
          <a:p>
            <a:pPr marL="228600" indent="0" defTabSz="914400">
              <a:lnSpc>
                <a:spcPct val="90000"/>
              </a:lnSpc>
              <a:spcBef>
                <a:spcPts val="1001"/>
              </a:spcBef>
              <a:buNone/>
              <a:tabLst>
                <a:tab pos="0" algn="l"/>
              </a:tabLst>
            </a:pPr>
            <a:endParaRPr lang="de-DE" sz="2000" b="0" u="none" strike="noStrike">
              <a:solidFill>
                <a:srgbClr val="000000"/>
              </a:solidFill>
              <a:effectLst/>
              <a:uFillTx/>
              <a:latin typeface="Calibri"/>
            </a:endParaRPr>
          </a:p>
          <a:p>
            <a:pPr marL="228600" indent="0" defTabSz="914400">
              <a:lnSpc>
                <a:spcPct val="90000"/>
              </a:lnSpc>
              <a:spcBef>
                <a:spcPts val="1001"/>
              </a:spcBef>
              <a:buNone/>
              <a:tabLst>
                <a:tab pos="0" algn="l"/>
              </a:tabLst>
            </a:pPr>
            <a:endParaRPr lang="de-DE" sz="2000" b="0" u="none" strike="noStrike">
              <a:solidFill>
                <a:srgbClr val="000000"/>
              </a:solidFill>
              <a:effectLst/>
              <a:uFillTx/>
              <a:latin typeface="Calibri"/>
            </a:endParaRPr>
          </a:p>
        </p:txBody>
      </p:sp>
      <p:pic>
        <p:nvPicPr>
          <p:cNvPr id="129" name="Grafik 3" descr="Ein Bild, das Text, Schrift, Logo, Grafiken enthält.&#10;&#10;Automatisch generierte Beschreibung"/>
          <p:cNvPicPr/>
          <p:nvPr/>
        </p:nvPicPr>
        <p:blipFill>
          <a:blip r:embed="rId3"/>
          <a:stretch/>
        </p:blipFill>
        <p:spPr>
          <a:xfrm>
            <a:off x="10139040" y="303120"/>
            <a:ext cx="1602000" cy="475920"/>
          </a:xfrm>
          <a:prstGeom prst="rect">
            <a:avLst/>
          </a:prstGeom>
          <a:noFill/>
          <a:ln w="0">
            <a:noFill/>
          </a:ln>
        </p:spPr>
      </p:pic>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 presetClass="entr" fill="hold" nodeType="withEffect">
                                  <p:stCondLst>
                                    <p:cond delay="0"/>
                                  </p:stCondLst>
                                  <p:childTnLst>
                                    <p:set>
                                      <p:cBhvr>
                                        <p:cTn id="6" dur="1" fill="hold">
                                          <p:stCondLst>
                                            <p:cond delay="0"/>
                                          </p:stCondLst>
                                        </p:cTn>
                                        <p:tgtEl>
                                          <p:spTgt spid="1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12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2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12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PlaceHolder 1"/>
          <p:cNvSpPr>
            <a:spLocks noGrp="1"/>
          </p:cNvSpPr>
          <p:nvPr>
            <p:ph type="title"/>
          </p:nvPr>
        </p:nvSpPr>
        <p:spPr>
          <a:xfrm>
            <a:off x="817560" y="876960"/>
            <a:ext cx="5318640" cy="2156760"/>
          </a:xfrm>
          <a:prstGeom prst="rect">
            <a:avLst/>
          </a:prstGeom>
          <a:noFill/>
          <a:ln w="0">
            <a:noFill/>
          </a:ln>
        </p:spPr>
        <p:txBody>
          <a:bodyPr lIns="0" tIns="0" rIns="0" bIns="0" anchor="t">
            <a:noAutofit/>
          </a:bodyPr>
          <a:lstStyle/>
          <a:p>
            <a:pPr indent="0" defTabSz="914400">
              <a:lnSpc>
                <a:spcPct val="90000"/>
              </a:lnSpc>
              <a:buNone/>
              <a:tabLst>
                <a:tab pos="0" algn="l"/>
              </a:tabLst>
            </a:pPr>
            <a:r>
              <a:rPr lang="de-DE" sz="4000" b="0" u="none" strike="noStrike">
                <a:solidFill>
                  <a:schemeClr val="lt1"/>
                </a:solidFill>
                <a:effectLst/>
                <a:uFillTx/>
                <a:latin typeface="Open Sans"/>
              </a:rPr>
              <a:t>Chatgewitter</a:t>
            </a:r>
            <a:endParaRPr lang="de-DE" sz="4000" b="0" u="none" strike="noStrike">
              <a:solidFill>
                <a:srgbClr val="000000"/>
              </a:solidFill>
              <a:effectLst/>
              <a:uFillTx/>
              <a:latin typeface="Calibri"/>
            </a:endParaRPr>
          </a:p>
        </p:txBody>
      </p:sp>
      <p:sp>
        <p:nvSpPr>
          <p:cNvPr id="131" name="Textfeld 9"/>
          <p:cNvSpPr/>
          <p:nvPr/>
        </p:nvSpPr>
        <p:spPr>
          <a:xfrm>
            <a:off x="6634440" y="1315440"/>
            <a:ext cx="5433480" cy="3969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tabLst>
                <a:tab pos="0" algn="l"/>
              </a:tabLst>
            </a:pPr>
            <a:r>
              <a:rPr lang="de-DE" sz="2800" b="0" u="none" strike="noStrike">
                <a:solidFill>
                  <a:schemeClr val="dk1"/>
                </a:solidFill>
                <a:effectLst/>
                <a:uFillTx/>
                <a:latin typeface="Open Sans"/>
              </a:rPr>
              <a:t>Wenn ich jetzt daran denke, offene Lehrvideos zu produzieren, dann…</a:t>
            </a:r>
            <a:endParaRPr lang="de-DE" sz="2800" b="0" u="none" strike="noStrike">
              <a:solidFill>
                <a:srgbClr val="000000"/>
              </a:solidFill>
              <a:effectLst/>
              <a:uFillTx/>
              <a:latin typeface="Calibri"/>
            </a:endParaRPr>
          </a:p>
          <a:p>
            <a:pPr defTabSz="914400">
              <a:lnSpc>
                <a:spcPct val="100000"/>
              </a:lnSpc>
              <a:tabLst>
                <a:tab pos="0" algn="l"/>
              </a:tabLst>
            </a:pPr>
            <a:endParaRPr lang="de-DE" sz="2800" b="0" u="none" strike="noStrike">
              <a:solidFill>
                <a:srgbClr val="000000"/>
              </a:solidFill>
              <a:effectLst/>
              <a:uFillTx/>
              <a:latin typeface="Calibri"/>
            </a:endParaRPr>
          </a:p>
          <a:p>
            <a:pPr marL="457200" indent="-457200" defTabSz="914400">
              <a:lnSpc>
                <a:spcPct val="100000"/>
              </a:lnSpc>
              <a:buClr>
                <a:srgbClr val="000000"/>
              </a:buClr>
              <a:buFont typeface="Wingdings" charset="2"/>
              <a:buChar char=""/>
              <a:tabLst>
                <a:tab pos="0" algn="l"/>
              </a:tabLst>
            </a:pPr>
            <a:r>
              <a:rPr lang="de-DE" sz="2800" b="0" u="none" strike="noStrike">
                <a:solidFill>
                  <a:schemeClr val="dk1"/>
                </a:solidFill>
                <a:effectLst/>
                <a:uFillTx/>
                <a:latin typeface="Open Sans"/>
              </a:rPr>
              <a:t>Antwort in den Chat tippen, </a:t>
            </a:r>
            <a:r>
              <a:rPr lang="de-DE" sz="2800" b="0" u="sng" strike="noStrike">
                <a:solidFill>
                  <a:schemeClr val="dk1"/>
                </a:solidFill>
                <a:effectLst/>
                <a:uFillTx/>
                <a:latin typeface="Open Sans"/>
              </a:rPr>
              <a:t>nicht</a:t>
            </a:r>
            <a:r>
              <a:rPr lang="de-DE" sz="2800" b="0" u="none" strike="noStrike">
                <a:solidFill>
                  <a:schemeClr val="dk1"/>
                </a:solidFill>
                <a:effectLst/>
                <a:uFillTx/>
                <a:latin typeface="Open Sans"/>
              </a:rPr>
              <a:t> gleich absenden</a:t>
            </a:r>
            <a:endParaRPr lang="de-DE" sz="2800" b="0" u="none" strike="noStrike">
              <a:solidFill>
                <a:srgbClr val="000000"/>
              </a:solidFill>
              <a:effectLst/>
              <a:uFillTx/>
              <a:latin typeface="Calibri"/>
            </a:endParaRPr>
          </a:p>
          <a:p>
            <a:pPr marL="457200" indent="-457200" defTabSz="914400">
              <a:lnSpc>
                <a:spcPct val="100000"/>
              </a:lnSpc>
              <a:buClr>
                <a:srgbClr val="000000"/>
              </a:buClr>
              <a:buFont typeface="Wingdings" charset="2"/>
              <a:buChar char=""/>
              <a:tabLst>
                <a:tab pos="0" algn="l"/>
              </a:tabLst>
            </a:pPr>
            <a:r>
              <a:rPr lang="de-DE" sz="2800" b="0" u="none" strike="noStrike">
                <a:solidFill>
                  <a:schemeClr val="dk1"/>
                </a:solidFill>
                <a:effectLst/>
                <a:uFillTx/>
                <a:latin typeface="Open Sans"/>
              </a:rPr>
              <a:t>nach Aufforderung absenden</a:t>
            </a:r>
            <a:endParaRPr lang="de-DE" sz="2800" b="0" u="none" strike="noStrike">
              <a:solidFill>
                <a:srgbClr val="000000"/>
              </a:solidFill>
              <a:effectLst/>
              <a:uFillTx/>
              <a:latin typeface="Calibri"/>
            </a:endParaRPr>
          </a:p>
          <a:p>
            <a:pPr defTabSz="914400">
              <a:lnSpc>
                <a:spcPct val="100000"/>
              </a:lnSpc>
              <a:tabLst>
                <a:tab pos="0" algn="l"/>
              </a:tabLst>
            </a:pPr>
            <a:endParaRPr lang="de-DE" sz="2800" b="0" u="none" strike="noStrike">
              <a:solidFill>
                <a:srgbClr val="000000"/>
              </a:solidFill>
              <a:effectLst/>
              <a:uFillTx/>
              <a:latin typeface="Calibri"/>
            </a:endParaRPr>
          </a:p>
          <a:p>
            <a:pPr defTabSz="914400">
              <a:lnSpc>
                <a:spcPct val="100000"/>
              </a:lnSpc>
              <a:tabLst>
                <a:tab pos="0" algn="l"/>
              </a:tabLst>
            </a:pPr>
            <a:endParaRPr lang="de-DE" sz="2800" b="0" u="none" strike="noStrike">
              <a:solidFill>
                <a:srgbClr val="000000"/>
              </a:solidFill>
              <a:effectLst/>
              <a:uFillTx/>
              <a:latin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PlaceHolder 1"/>
          <p:cNvSpPr>
            <a:spLocks noGrp="1"/>
          </p:cNvSpPr>
          <p:nvPr>
            <p:ph type="title"/>
          </p:nvPr>
        </p:nvSpPr>
        <p:spPr>
          <a:xfrm>
            <a:off x="1007280" y="901080"/>
            <a:ext cx="10326240" cy="921960"/>
          </a:xfrm>
          <a:prstGeom prst="rect">
            <a:avLst/>
          </a:prstGeom>
          <a:noFill/>
          <a:ln w="0">
            <a:noFill/>
          </a:ln>
        </p:spPr>
        <p:txBody>
          <a:bodyPr lIns="0" tIns="0" rIns="0" bIns="0" anchor="t">
            <a:normAutofit/>
          </a:bodyPr>
          <a:lstStyle/>
          <a:p>
            <a:pPr indent="0" defTabSz="914400">
              <a:lnSpc>
                <a:spcPct val="90000"/>
              </a:lnSpc>
              <a:buNone/>
              <a:tabLst>
                <a:tab pos="0" algn="l"/>
              </a:tabLst>
            </a:pPr>
            <a:r>
              <a:rPr lang="de-DE" sz="2800" b="1" u="none" strike="noStrike">
                <a:solidFill>
                  <a:schemeClr val="accent1"/>
                </a:solidFill>
                <a:effectLst/>
                <a:uFillTx/>
                <a:latin typeface="Open Sans"/>
              </a:rPr>
              <a:t>Die Produktion </a:t>
            </a:r>
            <a:r>
              <a:rPr lang="de-DE" sz="2800" b="0" u="none" strike="noStrike">
                <a:solidFill>
                  <a:schemeClr val="accent1"/>
                </a:solidFill>
                <a:effectLst/>
                <a:uFillTx/>
                <a:latin typeface="Open Sans"/>
              </a:rPr>
              <a:t>- der Goldstandard für offene Lehrvideos</a:t>
            </a:r>
            <a:endParaRPr lang="de-DE" sz="2800" b="0" u="none" strike="noStrike">
              <a:solidFill>
                <a:srgbClr val="000000"/>
              </a:solidFill>
              <a:effectLst/>
              <a:uFillTx/>
              <a:latin typeface="Calibri"/>
            </a:endParaRPr>
          </a:p>
        </p:txBody>
      </p:sp>
      <p:sp>
        <p:nvSpPr>
          <p:cNvPr id="133" name="PlaceHolder 2"/>
          <p:cNvSpPr>
            <a:spLocks noGrp="1"/>
          </p:cNvSpPr>
          <p:nvPr>
            <p:ph/>
          </p:nvPr>
        </p:nvSpPr>
        <p:spPr>
          <a:xfrm>
            <a:off x="1551960" y="1996560"/>
            <a:ext cx="9387720" cy="4609440"/>
          </a:xfrm>
          <a:prstGeom prst="rect">
            <a:avLst/>
          </a:prstGeom>
          <a:noFill/>
          <a:ln w="0">
            <a:noFill/>
          </a:ln>
        </p:spPr>
        <p:txBody>
          <a:bodyPr lIns="0" tIns="0" rIns="0" bIns="0" anchor="t">
            <a:normAutofit/>
          </a:bodyPr>
          <a:lstStyle/>
          <a:p>
            <a:pPr indent="0" defTabSz="914400">
              <a:lnSpc>
                <a:spcPct val="90000"/>
              </a:lnSpc>
              <a:spcBef>
                <a:spcPts val="1001"/>
              </a:spcBef>
              <a:buNone/>
              <a:tabLst>
                <a:tab pos="0" algn="l"/>
              </a:tabLst>
            </a:pPr>
            <a:r>
              <a:rPr lang="de-DE" sz="2000" b="0" u="none" strike="noStrike">
                <a:solidFill>
                  <a:schemeClr val="dk1"/>
                </a:solidFill>
                <a:effectLst/>
                <a:uFillTx/>
                <a:latin typeface="Open Sans"/>
              </a:rPr>
              <a:t>Der Begriff „Goldstandard“ bezeichnet die bestmögliche Praxis bei der Erstellung und Veröffentlichung von OER-Videos</a:t>
            </a:r>
            <a:endParaRPr lang="de-DE" sz="2000" b="0" u="none" strike="noStrike">
              <a:solidFill>
                <a:srgbClr val="000000"/>
              </a:solidFill>
              <a:effectLst/>
              <a:uFillTx/>
              <a:latin typeface="Calibri"/>
            </a:endParaRPr>
          </a:p>
          <a:p>
            <a:pPr marL="457200" indent="-457200" defTabSz="914400">
              <a:lnSpc>
                <a:spcPct val="90000"/>
              </a:lnSpc>
              <a:spcBef>
                <a:spcPts val="1001"/>
              </a:spcBef>
              <a:buClr>
                <a:srgbClr val="000000"/>
              </a:buClr>
              <a:buFont typeface="Transforma Mix Medium"/>
              <a:buAutoNum type="arabicPeriod"/>
              <a:tabLst>
                <a:tab pos="0" algn="l"/>
              </a:tabLst>
            </a:pPr>
            <a:r>
              <a:rPr lang="de-DE" sz="2000" b="1" u="none" strike="noStrike">
                <a:solidFill>
                  <a:schemeClr val="dk1"/>
                </a:solidFill>
                <a:effectLst/>
                <a:uFillTx/>
                <a:latin typeface="Open Sans"/>
              </a:rPr>
              <a:t>Offene Dateiformate</a:t>
            </a:r>
            <a:r>
              <a:rPr lang="de-DE" sz="2000" b="0" u="none" strike="noStrike">
                <a:solidFill>
                  <a:schemeClr val="dk1"/>
                </a:solidFill>
                <a:effectLst/>
                <a:uFillTx/>
                <a:latin typeface="Open Sans"/>
              </a:rPr>
              <a:t>: Verwendung von Formaten, die leicht bearbeitet werden können.</a:t>
            </a:r>
            <a:endParaRPr lang="de-DE" sz="2000" b="0" u="none" strike="noStrike">
              <a:solidFill>
                <a:srgbClr val="000000"/>
              </a:solidFill>
              <a:effectLst/>
              <a:uFillTx/>
              <a:latin typeface="Calibri"/>
            </a:endParaRPr>
          </a:p>
          <a:p>
            <a:pPr marL="457200" indent="-457200" defTabSz="914400">
              <a:lnSpc>
                <a:spcPct val="90000"/>
              </a:lnSpc>
              <a:spcBef>
                <a:spcPts val="1001"/>
              </a:spcBef>
              <a:buClr>
                <a:srgbClr val="000000"/>
              </a:buClr>
              <a:buFont typeface="Transforma Mix Medium"/>
              <a:buAutoNum type="arabicPeriod"/>
              <a:tabLst>
                <a:tab pos="0" algn="l"/>
              </a:tabLst>
            </a:pPr>
            <a:r>
              <a:rPr lang="de-DE" sz="2000" b="1" u="none" strike="noStrike">
                <a:solidFill>
                  <a:schemeClr val="dk1"/>
                </a:solidFill>
                <a:effectLst/>
                <a:uFillTx/>
                <a:latin typeface="Open Sans"/>
              </a:rPr>
              <a:t>Bearbeitbarkeit</a:t>
            </a:r>
            <a:r>
              <a:rPr lang="de-DE" sz="2000" b="0" u="none" strike="noStrike">
                <a:solidFill>
                  <a:schemeClr val="dk1"/>
                </a:solidFill>
                <a:effectLst/>
                <a:uFillTx/>
                <a:latin typeface="Open Sans"/>
              </a:rPr>
              <a:t>: Bereitstellung von Materialien, die angepasst und weiterverwendet werden dürfen.</a:t>
            </a:r>
            <a:endParaRPr lang="de-DE" sz="2000" b="0" u="none" strike="noStrike">
              <a:solidFill>
                <a:srgbClr val="000000"/>
              </a:solidFill>
              <a:effectLst/>
              <a:uFillTx/>
              <a:latin typeface="Calibri"/>
            </a:endParaRPr>
          </a:p>
          <a:p>
            <a:pPr marL="457200" indent="-457200" defTabSz="914400">
              <a:lnSpc>
                <a:spcPct val="90000"/>
              </a:lnSpc>
              <a:spcBef>
                <a:spcPts val="1001"/>
              </a:spcBef>
              <a:buClr>
                <a:srgbClr val="000000"/>
              </a:buClr>
              <a:buFont typeface="Transforma Mix Medium"/>
              <a:buAutoNum type="arabicPeriod"/>
              <a:tabLst>
                <a:tab pos="0" algn="l"/>
              </a:tabLst>
            </a:pPr>
            <a:r>
              <a:rPr lang="de-DE" sz="2000" b="1" u="none" strike="noStrike">
                <a:solidFill>
                  <a:schemeClr val="dk1"/>
                </a:solidFill>
                <a:effectLst/>
                <a:uFillTx/>
                <a:latin typeface="Open Sans"/>
              </a:rPr>
              <a:t>Transparente Lizenzierung</a:t>
            </a:r>
            <a:r>
              <a:rPr lang="de-DE" sz="2000" b="0" u="none" strike="noStrike">
                <a:solidFill>
                  <a:schemeClr val="dk1"/>
                </a:solidFill>
                <a:effectLst/>
                <a:uFillTx/>
                <a:latin typeface="Open Sans"/>
              </a:rPr>
              <a:t>: Klare Angaben zur CC-Lizenz, die die Nutzung und Bearbeitung regeln.</a:t>
            </a:r>
            <a:endParaRPr lang="de-DE" sz="2000" b="0" u="none" strike="noStrike">
              <a:solidFill>
                <a:srgbClr val="000000"/>
              </a:solidFill>
              <a:effectLst/>
              <a:uFillTx/>
              <a:latin typeface="Calibri"/>
            </a:endParaRPr>
          </a:p>
          <a:p>
            <a:pPr marL="457200" indent="-457200" defTabSz="914400">
              <a:lnSpc>
                <a:spcPct val="90000"/>
              </a:lnSpc>
              <a:spcBef>
                <a:spcPts val="1001"/>
              </a:spcBef>
              <a:buClr>
                <a:srgbClr val="000000"/>
              </a:buClr>
              <a:buFont typeface="Transforma Mix Medium"/>
              <a:buAutoNum type="arabicPeriod"/>
              <a:tabLst>
                <a:tab pos="0" algn="l"/>
              </a:tabLst>
            </a:pPr>
            <a:r>
              <a:rPr lang="de-DE" sz="2000" b="1" u="none" strike="noStrike">
                <a:solidFill>
                  <a:schemeClr val="dk1"/>
                </a:solidFill>
                <a:effectLst/>
                <a:uFillTx/>
                <a:latin typeface="Open Sans"/>
              </a:rPr>
              <a:t>Barrierefreiheit</a:t>
            </a:r>
            <a:r>
              <a:rPr lang="de-DE" sz="2000" b="0" u="none" strike="noStrike">
                <a:solidFill>
                  <a:schemeClr val="dk1"/>
                </a:solidFill>
                <a:effectLst/>
                <a:uFillTx/>
                <a:latin typeface="Open Sans"/>
              </a:rPr>
              <a:t>: Berücksichtigung von Zugänglichkeit für alle Nutzergruppen.</a:t>
            </a:r>
            <a:endParaRPr lang="de-DE" sz="2000" b="0" u="none" strike="noStrike">
              <a:solidFill>
                <a:srgbClr val="000000"/>
              </a:solidFill>
              <a:effectLst/>
              <a:uFillTx/>
              <a:latin typeface="Calibri"/>
            </a:endParaRPr>
          </a:p>
          <a:p>
            <a:pPr indent="0" defTabSz="914400">
              <a:lnSpc>
                <a:spcPct val="90000"/>
              </a:lnSpc>
              <a:spcBef>
                <a:spcPts val="1001"/>
              </a:spcBef>
              <a:buNone/>
              <a:tabLst>
                <a:tab pos="0" algn="l"/>
              </a:tabLst>
            </a:pPr>
            <a:endParaRPr lang="de-DE" sz="2000" b="0" u="none" strike="noStrike">
              <a:solidFill>
                <a:srgbClr val="000000"/>
              </a:solidFill>
              <a:effectLst/>
              <a:uFillTx/>
              <a:latin typeface="Calibri"/>
            </a:endParaRPr>
          </a:p>
          <a:p>
            <a:pPr indent="0" defTabSz="914400">
              <a:lnSpc>
                <a:spcPct val="90000"/>
              </a:lnSpc>
              <a:spcBef>
                <a:spcPts val="1001"/>
              </a:spcBef>
              <a:buNone/>
              <a:tabLst>
                <a:tab pos="0" algn="l"/>
              </a:tabLst>
            </a:pPr>
            <a:endParaRPr lang="de-DE" sz="2000" b="0" u="none" strike="noStrike">
              <a:solidFill>
                <a:srgbClr val="000000"/>
              </a:solidFill>
              <a:effectLst/>
              <a:uFillTx/>
              <a:latin typeface="Calibri"/>
            </a:endParaRPr>
          </a:p>
          <a:p>
            <a:pPr indent="0" defTabSz="914400">
              <a:lnSpc>
                <a:spcPct val="90000"/>
              </a:lnSpc>
              <a:spcBef>
                <a:spcPts val="1001"/>
              </a:spcBef>
              <a:buNone/>
              <a:tabLst>
                <a:tab pos="0" algn="l"/>
              </a:tabLst>
            </a:pPr>
            <a:endParaRPr lang="de-DE" sz="2000" b="0" u="none" strike="noStrike">
              <a:solidFill>
                <a:srgbClr val="000000"/>
              </a:solidFill>
              <a:effectLst/>
              <a:uFillTx/>
              <a:latin typeface="Calibri"/>
            </a:endParaRPr>
          </a:p>
        </p:txBody>
      </p:sp>
      <p:pic>
        <p:nvPicPr>
          <p:cNvPr id="134" name="Grafik 3" descr="Ein Bild, das Text, Schrift, Logo, Grafiken enthält.&#10;&#10;Automatisch generierte Beschreibung"/>
          <p:cNvPicPr/>
          <p:nvPr/>
        </p:nvPicPr>
        <p:blipFill>
          <a:blip r:embed="rId3"/>
          <a:stretch/>
        </p:blipFill>
        <p:spPr>
          <a:xfrm>
            <a:off x="10139040" y="303120"/>
            <a:ext cx="1602000" cy="475920"/>
          </a:xfrm>
          <a:prstGeom prst="rect">
            <a:avLst/>
          </a:prstGeom>
          <a:noFill/>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3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3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3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13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3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PlaceHolder 1"/>
          <p:cNvSpPr>
            <a:spLocks noGrp="1"/>
          </p:cNvSpPr>
          <p:nvPr>
            <p:ph type="title"/>
          </p:nvPr>
        </p:nvSpPr>
        <p:spPr>
          <a:xfrm>
            <a:off x="1007280" y="901080"/>
            <a:ext cx="10326240" cy="921960"/>
          </a:xfrm>
          <a:prstGeom prst="rect">
            <a:avLst/>
          </a:prstGeom>
          <a:noFill/>
          <a:ln w="0">
            <a:noFill/>
          </a:ln>
        </p:spPr>
        <p:txBody>
          <a:bodyPr lIns="0" tIns="0" rIns="0" bIns="0" anchor="t">
            <a:normAutofit/>
          </a:bodyPr>
          <a:lstStyle/>
          <a:p>
            <a:pPr indent="0" defTabSz="914400">
              <a:lnSpc>
                <a:spcPct val="90000"/>
              </a:lnSpc>
              <a:buNone/>
              <a:tabLst>
                <a:tab pos="0" algn="l"/>
              </a:tabLst>
            </a:pPr>
            <a:r>
              <a:rPr lang="de-DE" sz="2800" b="0" u="none" strike="noStrike">
                <a:solidFill>
                  <a:schemeClr val="accent1"/>
                </a:solidFill>
                <a:effectLst/>
                <a:uFillTx/>
                <a:latin typeface="Open Sans"/>
              </a:rPr>
              <a:t>Der Goldstandard im Detail: </a:t>
            </a:r>
            <a:br>
              <a:rPr sz="2800"/>
            </a:br>
            <a:r>
              <a:rPr lang="de-DE" sz="2800" b="1" u="none" strike="noStrike">
                <a:solidFill>
                  <a:schemeClr val="accent1"/>
                </a:solidFill>
                <a:effectLst/>
                <a:uFillTx/>
                <a:latin typeface="Open Sans"/>
              </a:rPr>
              <a:t>Ein Video besteht aus:</a:t>
            </a:r>
            <a:endParaRPr lang="de-DE" sz="2800" b="0" u="none" strike="noStrike">
              <a:solidFill>
                <a:srgbClr val="000000"/>
              </a:solidFill>
              <a:effectLst/>
              <a:uFillTx/>
              <a:latin typeface="Calibri"/>
            </a:endParaRPr>
          </a:p>
        </p:txBody>
      </p:sp>
      <p:sp>
        <p:nvSpPr>
          <p:cNvPr id="136" name="PlaceHolder 2"/>
          <p:cNvSpPr>
            <a:spLocks noGrp="1"/>
          </p:cNvSpPr>
          <p:nvPr>
            <p:ph/>
          </p:nvPr>
        </p:nvSpPr>
        <p:spPr>
          <a:xfrm>
            <a:off x="2081880" y="1944720"/>
            <a:ext cx="6408720" cy="3866760"/>
          </a:xfrm>
          <a:prstGeom prst="rect">
            <a:avLst/>
          </a:prstGeom>
          <a:noFill/>
          <a:ln w="0">
            <a:noFill/>
          </a:ln>
        </p:spPr>
        <p:txBody>
          <a:bodyPr lIns="0" tIns="0" rIns="0" bIns="0" anchor="t">
            <a:normAutofit/>
          </a:bodyPr>
          <a:lstStyle/>
          <a:p>
            <a:pPr marL="228600" indent="-228600" defTabSz="914400">
              <a:lnSpc>
                <a:spcPct val="100000"/>
              </a:lnSpc>
              <a:buClr>
                <a:srgbClr val="000000"/>
              </a:buClr>
              <a:buFont typeface="Arial"/>
              <a:buChar char="•"/>
            </a:pPr>
            <a:r>
              <a:rPr lang="de-DE" sz="2000" b="0" u="none" strike="noStrike">
                <a:solidFill>
                  <a:srgbClr val="000000"/>
                </a:solidFill>
                <a:effectLst/>
                <a:uFillTx/>
                <a:latin typeface="Open Sans"/>
              </a:rPr>
              <a:t>Videomaterial</a:t>
            </a:r>
            <a:endParaRPr lang="de-DE" sz="2000" b="0" u="none" strike="noStrike">
              <a:solidFill>
                <a:srgbClr val="000000"/>
              </a:solidFill>
              <a:effectLst/>
              <a:uFillTx/>
              <a:latin typeface="Calibri"/>
            </a:endParaRPr>
          </a:p>
          <a:p>
            <a:pPr marL="228600" indent="-228600" defTabSz="914400">
              <a:lnSpc>
                <a:spcPct val="100000"/>
              </a:lnSpc>
              <a:buClr>
                <a:srgbClr val="000000"/>
              </a:buClr>
              <a:buFont typeface="Arial"/>
              <a:buChar char="•"/>
            </a:pPr>
            <a:r>
              <a:rPr lang="de-DE" sz="2000" b="0" u="none" strike="noStrike">
                <a:solidFill>
                  <a:srgbClr val="000000"/>
                </a:solidFill>
                <a:effectLst/>
                <a:uFillTx/>
                <a:latin typeface="Open Sans"/>
              </a:rPr>
              <a:t>Tonmaterial</a:t>
            </a:r>
            <a:endParaRPr lang="de-DE" sz="2000" b="0" u="none" strike="noStrike">
              <a:solidFill>
                <a:srgbClr val="000000"/>
              </a:solidFill>
              <a:effectLst/>
              <a:uFillTx/>
              <a:latin typeface="Calibri"/>
            </a:endParaRPr>
          </a:p>
          <a:p>
            <a:pPr marL="228600" indent="-228600" defTabSz="914400">
              <a:lnSpc>
                <a:spcPct val="100000"/>
              </a:lnSpc>
              <a:buClr>
                <a:srgbClr val="000000"/>
              </a:buClr>
              <a:buFont typeface="Arial"/>
              <a:buChar char="•"/>
            </a:pPr>
            <a:r>
              <a:rPr lang="de-DE" sz="2000" b="0" u="none" strike="noStrike">
                <a:solidFill>
                  <a:srgbClr val="000000"/>
                </a:solidFill>
                <a:effectLst/>
                <a:uFillTx/>
                <a:latin typeface="Open Sans"/>
              </a:rPr>
              <a:t>Musik</a:t>
            </a:r>
            <a:endParaRPr lang="de-DE" sz="2000" b="0" u="none" strike="noStrike">
              <a:solidFill>
                <a:srgbClr val="000000"/>
              </a:solidFill>
              <a:effectLst/>
              <a:uFillTx/>
              <a:latin typeface="Calibri"/>
            </a:endParaRPr>
          </a:p>
          <a:p>
            <a:pPr marL="228600" indent="-228600" defTabSz="914400">
              <a:lnSpc>
                <a:spcPct val="100000"/>
              </a:lnSpc>
              <a:buClr>
                <a:srgbClr val="000000"/>
              </a:buClr>
              <a:buFont typeface="Arial"/>
              <a:buChar char="•"/>
            </a:pPr>
            <a:r>
              <a:rPr lang="de-DE" sz="2000" b="0" u="none" strike="noStrike">
                <a:solidFill>
                  <a:srgbClr val="000000"/>
                </a:solidFill>
                <a:effectLst/>
                <a:uFillTx/>
                <a:latin typeface="Open Sans"/>
              </a:rPr>
              <a:t>Bilder und Grafiken</a:t>
            </a:r>
            <a:endParaRPr lang="de-DE" sz="2000" b="0" u="none" strike="noStrike">
              <a:solidFill>
                <a:srgbClr val="000000"/>
              </a:solidFill>
              <a:effectLst/>
              <a:uFillTx/>
              <a:latin typeface="Calibri"/>
            </a:endParaRPr>
          </a:p>
          <a:p>
            <a:pPr marL="228600" indent="-228600" defTabSz="914400">
              <a:lnSpc>
                <a:spcPct val="100000"/>
              </a:lnSpc>
              <a:buClr>
                <a:srgbClr val="000000"/>
              </a:buClr>
              <a:buFont typeface="Arial"/>
              <a:buChar char="•"/>
            </a:pPr>
            <a:r>
              <a:rPr lang="de-DE" sz="2000" b="0" u="none" strike="noStrike">
                <a:solidFill>
                  <a:srgbClr val="000000"/>
                </a:solidFill>
                <a:effectLst/>
                <a:uFillTx/>
                <a:latin typeface="Open Sans"/>
              </a:rPr>
              <a:t>Texte und weitere Einblendungen</a:t>
            </a:r>
            <a:endParaRPr lang="de-DE" sz="2000" b="0" u="none" strike="noStrike">
              <a:solidFill>
                <a:srgbClr val="000000"/>
              </a:solidFill>
              <a:effectLst/>
              <a:uFillTx/>
              <a:latin typeface="Calibri"/>
            </a:endParaRPr>
          </a:p>
          <a:p>
            <a:pPr marL="228600" indent="-228600" defTabSz="914400">
              <a:lnSpc>
                <a:spcPct val="100000"/>
              </a:lnSpc>
              <a:buClr>
                <a:srgbClr val="000000"/>
              </a:buClr>
              <a:buFont typeface="Arial"/>
              <a:buChar char="•"/>
            </a:pPr>
            <a:r>
              <a:rPr lang="de-DE" sz="2000" b="0" u="none" strike="noStrike">
                <a:solidFill>
                  <a:srgbClr val="000000"/>
                </a:solidFill>
                <a:effectLst/>
                <a:uFillTx/>
                <a:latin typeface="Open Sans"/>
              </a:rPr>
              <a:t>Übergänge und Effekte</a:t>
            </a:r>
            <a:endParaRPr lang="de-DE" sz="2000" b="0" u="none" strike="noStrike">
              <a:solidFill>
                <a:srgbClr val="000000"/>
              </a:solidFill>
              <a:effectLst/>
              <a:uFillTx/>
              <a:latin typeface="Calibri"/>
            </a:endParaRPr>
          </a:p>
          <a:p>
            <a:pPr indent="0" defTabSz="914400">
              <a:lnSpc>
                <a:spcPct val="90000"/>
              </a:lnSpc>
              <a:spcBef>
                <a:spcPts val="1001"/>
              </a:spcBef>
              <a:buNone/>
              <a:tabLst>
                <a:tab pos="0" algn="l"/>
              </a:tabLst>
            </a:pPr>
            <a:endParaRPr lang="de-DE" sz="2000" b="0" u="none" strike="noStrike">
              <a:solidFill>
                <a:srgbClr val="000000"/>
              </a:solidFill>
              <a:effectLst/>
              <a:uFillTx/>
              <a:latin typeface="Calibri"/>
            </a:endParaRPr>
          </a:p>
          <a:p>
            <a:pPr indent="0" defTabSz="914400">
              <a:lnSpc>
                <a:spcPct val="90000"/>
              </a:lnSpc>
              <a:spcBef>
                <a:spcPts val="1001"/>
              </a:spcBef>
              <a:buNone/>
              <a:tabLst>
                <a:tab pos="0" algn="l"/>
              </a:tabLst>
            </a:pPr>
            <a:endParaRPr lang="de-DE" sz="2000" b="0" u="none" strike="noStrike">
              <a:solidFill>
                <a:srgbClr val="000000"/>
              </a:solidFill>
              <a:effectLst/>
              <a:uFillTx/>
              <a:latin typeface="Calibri"/>
            </a:endParaRPr>
          </a:p>
          <a:p>
            <a:pPr indent="0" defTabSz="914400">
              <a:lnSpc>
                <a:spcPct val="90000"/>
              </a:lnSpc>
              <a:spcBef>
                <a:spcPts val="1001"/>
              </a:spcBef>
              <a:buNone/>
              <a:tabLst>
                <a:tab pos="0" algn="l"/>
              </a:tabLst>
            </a:pPr>
            <a:endParaRPr lang="de-DE" sz="2000" b="0" u="none" strike="noStrike">
              <a:solidFill>
                <a:srgbClr val="000000"/>
              </a:solidFill>
              <a:effectLst/>
              <a:uFillTx/>
              <a:latin typeface="Calibri"/>
            </a:endParaRPr>
          </a:p>
          <a:p>
            <a:pPr indent="0" defTabSz="914400">
              <a:lnSpc>
                <a:spcPct val="90000"/>
              </a:lnSpc>
              <a:spcBef>
                <a:spcPts val="1001"/>
              </a:spcBef>
              <a:buNone/>
              <a:tabLst>
                <a:tab pos="0" algn="l"/>
              </a:tabLst>
            </a:pPr>
            <a:endParaRPr lang="de-DE" sz="2000" b="0" u="none" strike="noStrike">
              <a:solidFill>
                <a:srgbClr val="000000"/>
              </a:solidFill>
              <a:effectLst/>
              <a:uFillTx/>
              <a:latin typeface="Calibri"/>
            </a:endParaRPr>
          </a:p>
        </p:txBody>
      </p:sp>
      <p:pic>
        <p:nvPicPr>
          <p:cNvPr id="137" name="Grafik 3" descr="Ein Bild, das Text, Schrift, Logo, Grafiken enthält.&#10;&#10;Automatisch generierte Beschreibung"/>
          <p:cNvPicPr/>
          <p:nvPr/>
        </p:nvPicPr>
        <p:blipFill>
          <a:blip r:embed="rId3"/>
          <a:stretch/>
        </p:blipFill>
        <p:spPr>
          <a:xfrm>
            <a:off x="10139040" y="303120"/>
            <a:ext cx="1602000" cy="475920"/>
          </a:xfrm>
          <a:prstGeom prst="rect">
            <a:avLst/>
          </a:prstGeom>
          <a:noFill/>
          <a:ln w="0">
            <a:noFill/>
          </a:ln>
        </p:spPr>
      </p:pic>
      <p:pic>
        <p:nvPicPr>
          <p:cNvPr id="138" name="Grafik 4"/>
          <p:cNvPicPr/>
          <p:nvPr/>
        </p:nvPicPr>
        <p:blipFill>
          <a:blip r:embed="rId4"/>
          <a:stretch/>
        </p:blipFill>
        <p:spPr>
          <a:xfrm>
            <a:off x="1385640" y="3983400"/>
            <a:ext cx="9103320" cy="1973160"/>
          </a:xfrm>
          <a:prstGeom prst="rect">
            <a:avLst/>
          </a:prstGeom>
          <a:noFill/>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3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3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3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13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3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13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1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PlaceHolder 1"/>
          <p:cNvSpPr>
            <a:spLocks noGrp="1"/>
          </p:cNvSpPr>
          <p:nvPr>
            <p:ph type="title"/>
          </p:nvPr>
        </p:nvSpPr>
        <p:spPr>
          <a:xfrm>
            <a:off x="1007280" y="901080"/>
            <a:ext cx="10326240" cy="921960"/>
          </a:xfrm>
          <a:prstGeom prst="rect">
            <a:avLst/>
          </a:prstGeom>
          <a:noFill/>
          <a:ln w="0">
            <a:noFill/>
          </a:ln>
        </p:spPr>
        <p:txBody>
          <a:bodyPr lIns="0" tIns="0" rIns="0" bIns="0" anchor="t">
            <a:normAutofit/>
          </a:bodyPr>
          <a:lstStyle/>
          <a:p>
            <a:pPr indent="0" defTabSz="914400">
              <a:lnSpc>
                <a:spcPct val="90000"/>
              </a:lnSpc>
              <a:buNone/>
              <a:tabLst>
                <a:tab pos="0" algn="l"/>
              </a:tabLst>
            </a:pPr>
            <a:r>
              <a:rPr lang="de-DE" sz="2800" b="0" u="none" strike="noStrike">
                <a:solidFill>
                  <a:schemeClr val="accent1"/>
                </a:solidFill>
                <a:effectLst/>
                <a:uFillTx/>
                <a:latin typeface="Open Sans"/>
              </a:rPr>
              <a:t>Der Goldstandard im Detail: </a:t>
            </a:r>
            <a:br>
              <a:rPr sz="2800"/>
            </a:br>
            <a:r>
              <a:rPr lang="de-DE" sz="2800" b="1" u="none" strike="noStrike">
                <a:solidFill>
                  <a:schemeClr val="accent1"/>
                </a:solidFill>
                <a:effectLst/>
                <a:uFillTx/>
                <a:latin typeface="Open Sans"/>
              </a:rPr>
              <a:t>Bearbeitbarkeit</a:t>
            </a:r>
            <a:endParaRPr lang="de-DE" sz="2800" b="0" u="none" strike="noStrike">
              <a:solidFill>
                <a:srgbClr val="000000"/>
              </a:solidFill>
              <a:effectLst/>
              <a:uFillTx/>
              <a:latin typeface="Calibri"/>
            </a:endParaRPr>
          </a:p>
        </p:txBody>
      </p:sp>
      <p:sp>
        <p:nvSpPr>
          <p:cNvPr id="140" name="PlaceHolder 2"/>
          <p:cNvSpPr>
            <a:spLocks noGrp="1"/>
          </p:cNvSpPr>
          <p:nvPr>
            <p:ph/>
          </p:nvPr>
        </p:nvSpPr>
        <p:spPr>
          <a:xfrm>
            <a:off x="1100160" y="2089440"/>
            <a:ext cx="6408720" cy="3866760"/>
          </a:xfrm>
          <a:prstGeom prst="rect">
            <a:avLst/>
          </a:prstGeom>
          <a:noFill/>
          <a:ln w="0">
            <a:noFill/>
          </a:ln>
        </p:spPr>
        <p:txBody>
          <a:bodyPr lIns="0" tIns="0" rIns="0" bIns="0" anchor="t">
            <a:normAutofit/>
          </a:bodyPr>
          <a:lstStyle/>
          <a:p>
            <a:pPr marL="228600" indent="-228600" defTabSz="914400">
              <a:lnSpc>
                <a:spcPct val="90000"/>
              </a:lnSpc>
              <a:spcBef>
                <a:spcPts val="1001"/>
              </a:spcBef>
              <a:buClr>
                <a:srgbClr val="000000"/>
              </a:buClr>
              <a:buFont typeface="Arial"/>
              <a:buChar char="•"/>
            </a:pPr>
            <a:r>
              <a:rPr lang="de-DE" sz="2000" b="0" u="none" strike="noStrike">
                <a:solidFill>
                  <a:srgbClr val="000000"/>
                </a:solidFill>
                <a:effectLst/>
                <a:uFillTx/>
                <a:latin typeface="Open Sans"/>
              </a:rPr>
              <a:t>Bereitstellung von Rohdateien (z. B. Projektdateien), um Anpassungen zu ermöglichen</a:t>
            </a:r>
            <a:endParaRPr lang="de-DE" sz="2000" b="0" u="none" strike="noStrike">
              <a:solidFill>
                <a:srgbClr val="000000"/>
              </a:solidFill>
              <a:effectLst/>
              <a:uFillTx/>
              <a:latin typeface="Calibri"/>
            </a:endParaRPr>
          </a:p>
          <a:p>
            <a:pPr marL="228600" indent="-228600" defTabSz="914400">
              <a:lnSpc>
                <a:spcPct val="100000"/>
              </a:lnSpc>
              <a:buClr>
                <a:srgbClr val="000000"/>
              </a:buClr>
              <a:buFont typeface="Arial"/>
              <a:buChar char="•"/>
            </a:pPr>
            <a:r>
              <a:rPr lang="de-DE" sz="2000" b="0" u="none" strike="noStrike">
                <a:solidFill>
                  <a:srgbClr val="000000"/>
                </a:solidFill>
                <a:effectLst/>
                <a:uFillTx/>
                <a:latin typeface="Open Sans"/>
              </a:rPr>
              <a:t>Anpassung des Inhalts: Änderung oder Ergänzung von Informationen im Video</a:t>
            </a:r>
            <a:endParaRPr lang="de-DE" sz="2000" b="0" u="none" strike="noStrike">
              <a:solidFill>
                <a:srgbClr val="000000"/>
              </a:solidFill>
              <a:effectLst/>
              <a:uFillTx/>
              <a:latin typeface="Calibri"/>
            </a:endParaRPr>
          </a:p>
          <a:p>
            <a:pPr marL="228600" indent="-228600" defTabSz="914400">
              <a:lnSpc>
                <a:spcPct val="100000"/>
              </a:lnSpc>
              <a:buClr>
                <a:srgbClr val="000000"/>
              </a:buClr>
              <a:buFont typeface="Arial"/>
              <a:buChar char="•"/>
            </a:pPr>
            <a:r>
              <a:rPr lang="de-DE" sz="2000" b="0" u="none" strike="noStrike">
                <a:solidFill>
                  <a:srgbClr val="000000"/>
                </a:solidFill>
                <a:effectLst/>
                <a:uFillTx/>
                <a:latin typeface="Open Sans"/>
              </a:rPr>
              <a:t>Lokalisierung: Übersetzung in andere Sprachen oder Anpassung an regionale Gegebenheiten</a:t>
            </a:r>
            <a:endParaRPr lang="de-DE" sz="2000" b="0" u="none" strike="noStrike">
              <a:solidFill>
                <a:srgbClr val="000000"/>
              </a:solidFill>
              <a:effectLst/>
              <a:uFillTx/>
              <a:latin typeface="Calibri"/>
            </a:endParaRPr>
          </a:p>
          <a:p>
            <a:pPr marL="228600" indent="-228600" defTabSz="914400">
              <a:lnSpc>
                <a:spcPct val="100000"/>
              </a:lnSpc>
              <a:buClr>
                <a:srgbClr val="000000"/>
              </a:buClr>
              <a:buFont typeface="Arial"/>
              <a:buChar char="•"/>
            </a:pPr>
            <a:r>
              <a:rPr lang="de-DE" sz="2000" b="0" u="none" strike="noStrike">
                <a:solidFill>
                  <a:srgbClr val="000000"/>
                </a:solidFill>
                <a:effectLst/>
                <a:uFillTx/>
                <a:latin typeface="Open Sans"/>
              </a:rPr>
              <a:t>Integration in neue Kontexte: Verwendung von Ausschnitten in anderen Bildungsressourcen</a:t>
            </a:r>
            <a:endParaRPr lang="de-DE" sz="2000" b="0" u="none" strike="noStrike">
              <a:solidFill>
                <a:srgbClr val="000000"/>
              </a:solidFill>
              <a:effectLst/>
              <a:uFillTx/>
              <a:latin typeface="Calibri"/>
            </a:endParaRPr>
          </a:p>
          <a:p>
            <a:pPr indent="0" defTabSz="914400">
              <a:lnSpc>
                <a:spcPct val="90000"/>
              </a:lnSpc>
              <a:spcBef>
                <a:spcPts val="1001"/>
              </a:spcBef>
              <a:buNone/>
              <a:tabLst>
                <a:tab pos="0" algn="l"/>
              </a:tabLst>
            </a:pPr>
            <a:endParaRPr lang="de-DE" sz="2000" b="0" u="none" strike="noStrike">
              <a:solidFill>
                <a:srgbClr val="000000"/>
              </a:solidFill>
              <a:effectLst/>
              <a:uFillTx/>
              <a:latin typeface="Calibri"/>
            </a:endParaRPr>
          </a:p>
          <a:p>
            <a:pPr indent="0" defTabSz="914400">
              <a:lnSpc>
                <a:spcPct val="90000"/>
              </a:lnSpc>
              <a:spcBef>
                <a:spcPts val="1001"/>
              </a:spcBef>
              <a:buNone/>
              <a:tabLst>
                <a:tab pos="0" algn="l"/>
              </a:tabLst>
            </a:pPr>
            <a:endParaRPr lang="de-DE" sz="2000" b="0" u="none" strike="noStrike">
              <a:solidFill>
                <a:srgbClr val="000000"/>
              </a:solidFill>
              <a:effectLst/>
              <a:uFillTx/>
              <a:latin typeface="Calibri"/>
            </a:endParaRPr>
          </a:p>
          <a:p>
            <a:pPr indent="0" defTabSz="914400">
              <a:lnSpc>
                <a:spcPct val="90000"/>
              </a:lnSpc>
              <a:spcBef>
                <a:spcPts val="1001"/>
              </a:spcBef>
              <a:buNone/>
              <a:tabLst>
                <a:tab pos="0" algn="l"/>
              </a:tabLst>
            </a:pPr>
            <a:endParaRPr lang="de-DE" sz="2000" b="0" u="none" strike="noStrike">
              <a:solidFill>
                <a:srgbClr val="000000"/>
              </a:solidFill>
              <a:effectLst/>
              <a:uFillTx/>
              <a:latin typeface="Calibri"/>
            </a:endParaRPr>
          </a:p>
          <a:p>
            <a:pPr indent="0" defTabSz="914400">
              <a:lnSpc>
                <a:spcPct val="90000"/>
              </a:lnSpc>
              <a:spcBef>
                <a:spcPts val="1001"/>
              </a:spcBef>
              <a:buNone/>
              <a:tabLst>
                <a:tab pos="0" algn="l"/>
              </a:tabLst>
            </a:pPr>
            <a:endParaRPr lang="de-DE" sz="2000" b="0" u="none" strike="noStrike">
              <a:solidFill>
                <a:srgbClr val="000000"/>
              </a:solidFill>
              <a:effectLst/>
              <a:uFillTx/>
              <a:latin typeface="Calibri"/>
            </a:endParaRPr>
          </a:p>
        </p:txBody>
      </p:sp>
      <p:pic>
        <p:nvPicPr>
          <p:cNvPr id="141" name="Grafik 3" descr="Ein Bild, das Text, Schrift, Logo, Grafiken enthält.&#10;&#10;Automatisch generierte Beschreibung"/>
          <p:cNvPicPr/>
          <p:nvPr/>
        </p:nvPicPr>
        <p:blipFill>
          <a:blip r:embed="rId3"/>
          <a:stretch/>
        </p:blipFill>
        <p:spPr>
          <a:xfrm>
            <a:off x="10139040" y="303120"/>
            <a:ext cx="1602000" cy="475920"/>
          </a:xfrm>
          <a:prstGeom prst="rect">
            <a:avLst/>
          </a:prstGeom>
          <a:noFill/>
          <a:ln w="0">
            <a:noFill/>
          </a:ln>
        </p:spPr>
      </p:pic>
      <p:pic>
        <p:nvPicPr>
          <p:cNvPr id="142" name="Grafik 5" descr="Ein Bild, das Schwarz, Dunkelheit enthält.&#10;&#10;KI-generierte Inhalte können fehlerhaft sein."/>
          <p:cNvPicPr/>
          <p:nvPr/>
        </p:nvPicPr>
        <p:blipFill>
          <a:blip r:embed="rId4"/>
          <a:stretch/>
        </p:blipFill>
        <p:spPr>
          <a:xfrm>
            <a:off x="7704720" y="1362240"/>
            <a:ext cx="3026160" cy="2490840"/>
          </a:xfrm>
          <a:prstGeom prst="rect">
            <a:avLst/>
          </a:prstGeom>
          <a:noFill/>
          <a:ln w="0">
            <a:noFill/>
          </a:ln>
        </p:spPr>
      </p:pic>
      <p:sp>
        <p:nvSpPr>
          <p:cNvPr id="143" name="Textfeld 6"/>
          <p:cNvSpPr/>
          <p:nvPr/>
        </p:nvSpPr>
        <p:spPr>
          <a:xfrm>
            <a:off x="8298000" y="4115160"/>
            <a:ext cx="2036880" cy="399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000" b="0" u="none" strike="noStrike">
                <a:solidFill>
                  <a:schemeClr val="dk1"/>
                </a:solidFill>
                <a:effectLst/>
                <a:uFillTx/>
                <a:latin typeface="Open Sans"/>
              </a:rPr>
              <a:t>reuse by Yosua Bungaran from Noun Project (CC BY 3.0)</a:t>
            </a:r>
            <a:endParaRPr lang="de-DE" sz="1000" b="0" u="none" strike="noStrike">
              <a:solidFill>
                <a:srgbClr val="000000"/>
              </a:solidFill>
              <a:effectLst/>
              <a:uFillTx/>
              <a:latin typeface="Calibri"/>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4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4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4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14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PlaceHolder 1"/>
          <p:cNvSpPr>
            <a:spLocks noGrp="1"/>
          </p:cNvSpPr>
          <p:nvPr>
            <p:ph type="title"/>
          </p:nvPr>
        </p:nvSpPr>
        <p:spPr>
          <a:xfrm>
            <a:off x="1007280" y="901080"/>
            <a:ext cx="10326240" cy="921960"/>
          </a:xfrm>
          <a:prstGeom prst="rect">
            <a:avLst/>
          </a:prstGeom>
          <a:noFill/>
          <a:ln w="0">
            <a:noFill/>
          </a:ln>
        </p:spPr>
        <p:txBody>
          <a:bodyPr lIns="0" tIns="0" rIns="0" bIns="0" anchor="t">
            <a:normAutofit/>
          </a:bodyPr>
          <a:lstStyle/>
          <a:p>
            <a:pPr indent="0" defTabSz="914400">
              <a:lnSpc>
                <a:spcPct val="90000"/>
              </a:lnSpc>
              <a:buNone/>
              <a:tabLst>
                <a:tab pos="0" algn="l"/>
              </a:tabLst>
            </a:pPr>
            <a:r>
              <a:rPr lang="de-DE" sz="2800" b="0" u="none" strike="noStrike">
                <a:solidFill>
                  <a:schemeClr val="accent1"/>
                </a:solidFill>
                <a:effectLst/>
                <a:uFillTx/>
                <a:latin typeface="Open Sans"/>
              </a:rPr>
              <a:t>Der Goldstandard im Detail: </a:t>
            </a:r>
            <a:br>
              <a:rPr sz="2800"/>
            </a:br>
            <a:r>
              <a:rPr lang="de-DE" sz="2800" b="1" u="none" strike="noStrike">
                <a:solidFill>
                  <a:schemeClr val="accent1"/>
                </a:solidFill>
                <a:effectLst/>
                <a:uFillTx/>
                <a:latin typeface="Open Sans"/>
              </a:rPr>
              <a:t>Lizenzierung</a:t>
            </a:r>
            <a:endParaRPr lang="de-DE" sz="2800" b="0" u="none" strike="noStrike">
              <a:solidFill>
                <a:srgbClr val="000000"/>
              </a:solidFill>
              <a:effectLst/>
              <a:uFillTx/>
              <a:latin typeface="Calibri"/>
            </a:endParaRPr>
          </a:p>
        </p:txBody>
      </p:sp>
      <p:sp>
        <p:nvSpPr>
          <p:cNvPr id="145" name="PlaceHolder 2"/>
          <p:cNvSpPr>
            <a:spLocks noGrp="1"/>
          </p:cNvSpPr>
          <p:nvPr>
            <p:ph/>
          </p:nvPr>
        </p:nvSpPr>
        <p:spPr>
          <a:xfrm>
            <a:off x="1165680" y="2089440"/>
            <a:ext cx="7259400" cy="3866760"/>
          </a:xfrm>
          <a:prstGeom prst="rect">
            <a:avLst/>
          </a:prstGeom>
          <a:noFill/>
          <a:ln w="0">
            <a:noFill/>
          </a:ln>
        </p:spPr>
        <p:txBody>
          <a:bodyPr lIns="0" tIns="0" rIns="0" bIns="0" anchor="t">
            <a:normAutofit/>
          </a:bodyPr>
          <a:lstStyle/>
          <a:p>
            <a:pPr marL="228600" indent="-228600" defTabSz="914400">
              <a:lnSpc>
                <a:spcPct val="90000"/>
              </a:lnSpc>
              <a:spcBef>
                <a:spcPts val="1001"/>
              </a:spcBef>
              <a:buClr>
                <a:srgbClr val="000000"/>
              </a:buClr>
              <a:buFont typeface="Arial"/>
              <a:buChar char="•"/>
            </a:pPr>
            <a:r>
              <a:rPr lang="de-DE" sz="2000" b="0" u="none" strike="noStrike" dirty="0">
                <a:solidFill>
                  <a:srgbClr val="000000"/>
                </a:solidFill>
                <a:effectLst/>
                <a:uFillTx/>
                <a:latin typeface="Open Sans"/>
              </a:rPr>
              <a:t>Angabe der Lizenzinformationen direkt im Video, z.B. im Abspann und in der Beschreibung</a:t>
            </a:r>
            <a:endParaRPr lang="de-DE" sz="2000" b="0" u="none" strike="noStrike" dirty="0">
              <a:solidFill>
                <a:srgbClr val="000000"/>
              </a:solidFill>
              <a:effectLst/>
              <a:uFillTx/>
              <a:latin typeface="Calibri"/>
            </a:endParaRPr>
          </a:p>
          <a:p>
            <a:pPr marL="228600" indent="-228600" defTabSz="914400">
              <a:lnSpc>
                <a:spcPct val="90000"/>
              </a:lnSpc>
              <a:spcBef>
                <a:spcPts val="1001"/>
              </a:spcBef>
              <a:buClr>
                <a:srgbClr val="000000"/>
              </a:buClr>
              <a:buFont typeface="Arial"/>
              <a:buChar char="•"/>
            </a:pPr>
            <a:r>
              <a:rPr lang="de-DE" sz="2000" b="0" u="none" strike="noStrike" dirty="0">
                <a:solidFill>
                  <a:srgbClr val="000000"/>
                </a:solidFill>
                <a:effectLst/>
                <a:uFillTx/>
                <a:latin typeface="Open Sans"/>
              </a:rPr>
              <a:t>Wichtig: die gewählte Lizenz muss diese Bearbeitungen erlauben</a:t>
            </a:r>
            <a:endParaRPr lang="de-DE" sz="2000" b="0" u="none" strike="noStrike" dirty="0">
              <a:solidFill>
                <a:srgbClr val="000000"/>
              </a:solidFill>
              <a:effectLst/>
              <a:uFillTx/>
              <a:latin typeface="Calibri"/>
            </a:endParaRPr>
          </a:p>
          <a:p>
            <a:pPr marL="228600" indent="-228600" defTabSz="914400">
              <a:lnSpc>
                <a:spcPct val="90000"/>
              </a:lnSpc>
              <a:spcBef>
                <a:spcPts val="1001"/>
              </a:spcBef>
              <a:buClr>
                <a:srgbClr val="000000"/>
              </a:buClr>
              <a:buFont typeface="Arial"/>
              <a:buChar char="•"/>
            </a:pPr>
            <a:r>
              <a:rPr lang="de-DE" sz="2000" b="0" u="none" strike="noStrike" dirty="0">
                <a:solidFill>
                  <a:srgbClr val="000000"/>
                </a:solidFill>
                <a:effectLst/>
                <a:uFillTx/>
                <a:latin typeface="Open Sans"/>
              </a:rPr>
              <a:t>Lizenzen wie CC BY oder CC BY-SA (Weitergabe unter gleichen Bedingungen) sind hierfür geeignet</a:t>
            </a:r>
            <a:endParaRPr lang="de-DE" sz="2000" b="0" u="none" strike="noStrike" dirty="0">
              <a:solidFill>
                <a:srgbClr val="000000"/>
              </a:solidFill>
              <a:effectLst/>
              <a:uFillTx/>
              <a:latin typeface="Calibri"/>
            </a:endParaRPr>
          </a:p>
          <a:p>
            <a:pPr marL="228600" indent="-228600" defTabSz="914400">
              <a:lnSpc>
                <a:spcPct val="90000"/>
              </a:lnSpc>
              <a:spcBef>
                <a:spcPts val="1001"/>
              </a:spcBef>
              <a:buClr>
                <a:srgbClr val="000000"/>
              </a:buClr>
              <a:buFont typeface="Arial"/>
              <a:buChar char="•"/>
            </a:pPr>
            <a:r>
              <a:rPr lang="de-DE" sz="2000" b="0" u="none" strike="noStrike" dirty="0">
                <a:solidFill>
                  <a:srgbClr val="000000"/>
                </a:solidFill>
                <a:effectLst/>
                <a:uFillTx/>
                <a:latin typeface="Open Sans"/>
              </a:rPr>
              <a:t>aber: keine uneingeschränkte Nutzung liegt vor bei:</a:t>
            </a:r>
            <a:endParaRPr lang="de-DE" sz="2000" b="0" u="none" strike="noStrike" dirty="0">
              <a:solidFill>
                <a:srgbClr val="000000"/>
              </a:solidFill>
              <a:effectLst/>
              <a:uFillTx/>
              <a:latin typeface="Calibri"/>
            </a:endParaRPr>
          </a:p>
          <a:p>
            <a:pPr indent="0" defTabSz="914400">
              <a:lnSpc>
                <a:spcPct val="100000"/>
              </a:lnSpc>
              <a:buNone/>
              <a:tabLst>
                <a:tab pos="0" algn="l"/>
              </a:tabLst>
            </a:pPr>
            <a:r>
              <a:rPr lang="de-DE" sz="2000" b="0" u="none" strike="noStrike" dirty="0">
                <a:solidFill>
                  <a:srgbClr val="000000"/>
                </a:solidFill>
                <a:effectLst/>
                <a:uFillTx/>
                <a:latin typeface="Open Sans"/>
              </a:rPr>
              <a:t>	CC BY-ND: Verbot der Veränderung des Originals</a:t>
            </a:r>
            <a:endParaRPr lang="de-DE" sz="2000" b="0" u="none" strike="noStrike" dirty="0">
              <a:solidFill>
                <a:srgbClr val="000000"/>
              </a:solidFill>
              <a:effectLst/>
              <a:uFillTx/>
              <a:latin typeface="Calibri"/>
            </a:endParaRPr>
          </a:p>
          <a:p>
            <a:pPr indent="0" defTabSz="914400">
              <a:lnSpc>
                <a:spcPct val="100000"/>
              </a:lnSpc>
              <a:buNone/>
              <a:tabLst>
                <a:tab pos="0" algn="l"/>
              </a:tabLst>
            </a:pPr>
            <a:r>
              <a:rPr lang="de-DE" sz="2000" b="0" u="none" strike="noStrike" dirty="0">
                <a:solidFill>
                  <a:srgbClr val="000000"/>
                </a:solidFill>
                <a:effectLst/>
                <a:uFillTx/>
                <a:latin typeface="Open Sans"/>
              </a:rPr>
              <a:t>	CC BY-NC: Einschränkung der Nutzung auf nicht- 	kommerzielle Zwecke.</a:t>
            </a:r>
            <a:endParaRPr lang="de-DE" sz="2000" b="0" u="none" strike="noStrike" dirty="0">
              <a:solidFill>
                <a:srgbClr val="000000"/>
              </a:solidFill>
              <a:effectLst/>
              <a:uFillTx/>
              <a:latin typeface="Calibri"/>
            </a:endParaRPr>
          </a:p>
          <a:p>
            <a:pPr indent="0" defTabSz="914400">
              <a:lnSpc>
                <a:spcPct val="90000"/>
              </a:lnSpc>
              <a:spcBef>
                <a:spcPts val="1001"/>
              </a:spcBef>
              <a:buNone/>
              <a:tabLst>
                <a:tab pos="0" algn="l"/>
              </a:tabLst>
            </a:pPr>
            <a:endParaRPr lang="de-DE" sz="2000" b="0" u="none" strike="noStrike" dirty="0">
              <a:solidFill>
                <a:srgbClr val="000000"/>
              </a:solidFill>
              <a:effectLst/>
              <a:uFillTx/>
              <a:latin typeface="Calibri"/>
            </a:endParaRPr>
          </a:p>
          <a:p>
            <a:pPr indent="0" defTabSz="914400">
              <a:lnSpc>
                <a:spcPct val="90000"/>
              </a:lnSpc>
              <a:spcBef>
                <a:spcPts val="1001"/>
              </a:spcBef>
              <a:buNone/>
              <a:tabLst>
                <a:tab pos="0" algn="l"/>
              </a:tabLst>
            </a:pPr>
            <a:endParaRPr lang="de-DE" sz="2000" b="0" u="none" strike="noStrike" dirty="0">
              <a:solidFill>
                <a:srgbClr val="000000"/>
              </a:solidFill>
              <a:effectLst/>
              <a:uFillTx/>
              <a:latin typeface="Calibri"/>
            </a:endParaRPr>
          </a:p>
          <a:p>
            <a:pPr indent="0" defTabSz="914400">
              <a:lnSpc>
                <a:spcPct val="90000"/>
              </a:lnSpc>
              <a:spcBef>
                <a:spcPts val="1001"/>
              </a:spcBef>
              <a:buNone/>
              <a:tabLst>
                <a:tab pos="0" algn="l"/>
              </a:tabLst>
            </a:pPr>
            <a:endParaRPr lang="de-DE" sz="2000" b="0" u="none" strike="noStrike" dirty="0">
              <a:solidFill>
                <a:srgbClr val="000000"/>
              </a:solidFill>
              <a:effectLst/>
              <a:uFillTx/>
              <a:latin typeface="Calibri"/>
            </a:endParaRPr>
          </a:p>
          <a:p>
            <a:pPr indent="0" defTabSz="914400">
              <a:lnSpc>
                <a:spcPct val="90000"/>
              </a:lnSpc>
              <a:spcBef>
                <a:spcPts val="1001"/>
              </a:spcBef>
              <a:buNone/>
              <a:tabLst>
                <a:tab pos="0" algn="l"/>
              </a:tabLst>
            </a:pPr>
            <a:endParaRPr lang="de-DE" sz="2000" b="0" u="none" strike="noStrike" dirty="0">
              <a:solidFill>
                <a:srgbClr val="000000"/>
              </a:solidFill>
              <a:effectLst/>
              <a:uFillTx/>
              <a:latin typeface="Calibri"/>
            </a:endParaRPr>
          </a:p>
          <a:p>
            <a:pPr indent="0" defTabSz="914400">
              <a:lnSpc>
                <a:spcPct val="90000"/>
              </a:lnSpc>
              <a:spcBef>
                <a:spcPts val="1001"/>
              </a:spcBef>
              <a:buNone/>
              <a:tabLst>
                <a:tab pos="0" algn="l"/>
              </a:tabLst>
            </a:pPr>
            <a:endParaRPr lang="de-DE" sz="2000" b="0" u="none" strike="noStrike" dirty="0">
              <a:solidFill>
                <a:srgbClr val="000000"/>
              </a:solidFill>
              <a:effectLst/>
              <a:uFillTx/>
              <a:latin typeface="Calibri"/>
            </a:endParaRPr>
          </a:p>
        </p:txBody>
      </p:sp>
      <p:pic>
        <p:nvPicPr>
          <p:cNvPr id="146" name="Grafik 3" descr="Ein Bild, das Text, Schrift, Logo, Grafiken enthält.&#10;&#10;Automatisch generierte Beschreibung"/>
          <p:cNvPicPr/>
          <p:nvPr/>
        </p:nvPicPr>
        <p:blipFill>
          <a:blip r:embed="rId3"/>
          <a:stretch/>
        </p:blipFill>
        <p:spPr>
          <a:xfrm>
            <a:off x="10139040" y="303120"/>
            <a:ext cx="1602000" cy="475920"/>
          </a:xfrm>
          <a:prstGeom prst="rect">
            <a:avLst/>
          </a:prstGeom>
          <a:noFill/>
          <a:ln w="0">
            <a:noFill/>
          </a:ln>
        </p:spPr>
      </p:pic>
      <p:pic>
        <p:nvPicPr>
          <p:cNvPr id="147" name="Grafik 5" descr="Ein Bild, das Schwarz, Dunkelheit enthält.&#10;&#10;KI-generierte Inhalte können fehlerhaft sein."/>
          <p:cNvPicPr/>
          <p:nvPr/>
        </p:nvPicPr>
        <p:blipFill>
          <a:blip r:embed="rId4"/>
          <a:stretch/>
        </p:blipFill>
        <p:spPr>
          <a:xfrm>
            <a:off x="8164800" y="1302480"/>
            <a:ext cx="3827160" cy="3110760"/>
          </a:xfrm>
          <a:prstGeom prst="rect">
            <a:avLst/>
          </a:prstGeom>
          <a:noFill/>
          <a:ln w="0">
            <a:noFill/>
          </a:ln>
        </p:spPr>
      </p:pic>
      <p:sp>
        <p:nvSpPr>
          <p:cNvPr id="148" name="Textfeld 6"/>
          <p:cNvSpPr/>
          <p:nvPr/>
        </p:nvSpPr>
        <p:spPr>
          <a:xfrm>
            <a:off x="8902800" y="4265280"/>
            <a:ext cx="2036880" cy="399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1000" b="0" u="none" strike="noStrike">
                <a:solidFill>
                  <a:schemeClr val="dk1"/>
                </a:solidFill>
                <a:effectLst/>
                <a:uFillTx/>
                <a:latin typeface="Open Sans"/>
              </a:rPr>
              <a:t>licensing by Afianroc from </a:t>
            </a:r>
            <a:endParaRPr lang="de-DE" sz="1000" b="0" u="none" strike="noStrike">
              <a:solidFill>
                <a:srgbClr val="000000"/>
              </a:solidFill>
              <a:effectLst/>
              <a:uFillTx/>
              <a:latin typeface="Calibri"/>
            </a:endParaRPr>
          </a:p>
          <a:p>
            <a:pPr defTabSz="914400">
              <a:lnSpc>
                <a:spcPct val="100000"/>
              </a:lnSpc>
            </a:pPr>
            <a:r>
              <a:rPr lang="en-US" sz="1000" b="0" u="none" strike="noStrike">
                <a:solidFill>
                  <a:schemeClr val="dk1"/>
                </a:solidFill>
                <a:effectLst/>
                <a:uFillTx/>
                <a:latin typeface="Open Sans"/>
              </a:rPr>
              <a:t>Noun Project (CC BY 3.0)</a:t>
            </a:r>
            <a:endParaRPr lang="de-DE" sz="1000" b="0" u="none" strike="noStrike">
              <a:solidFill>
                <a:srgbClr val="000000"/>
              </a:solidFill>
              <a:effectLst/>
              <a:uFillTx/>
              <a:latin typeface="Calibri"/>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4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4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4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14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4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14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Grafik 3" descr="Ein Bild, das Text, Schrift, Logo, Grafiken enthält.&#10;&#10;Automatisch generierte Beschreibung"/>
          <p:cNvPicPr/>
          <p:nvPr/>
        </p:nvPicPr>
        <p:blipFill>
          <a:blip r:embed="rId3"/>
          <a:stretch/>
        </p:blipFill>
        <p:spPr>
          <a:xfrm>
            <a:off x="10139040" y="303120"/>
            <a:ext cx="1602000" cy="475920"/>
          </a:xfrm>
          <a:prstGeom prst="rect">
            <a:avLst/>
          </a:prstGeom>
          <a:noFill/>
          <a:ln w="0">
            <a:noFill/>
          </a:ln>
        </p:spPr>
      </p:pic>
      <p:pic>
        <p:nvPicPr>
          <p:cNvPr id="150" name="Grafik 2"/>
          <p:cNvPicPr/>
          <p:nvPr/>
        </p:nvPicPr>
        <p:blipFill>
          <a:blip r:embed="rId4"/>
          <a:stretch/>
        </p:blipFill>
        <p:spPr>
          <a:xfrm>
            <a:off x="2112480" y="476640"/>
            <a:ext cx="7522920" cy="5318640"/>
          </a:xfrm>
          <a:prstGeom prst="rect">
            <a:avLst/>
          </a:prstGeom>
          <a:noFill/>
          <a:ln w="0">
            <a:noFill/>
          </a:ln>
        </p:spPr>
      </p:pic>
      <p:sp>
        <p:nvSpPr>
          <p:cNvPr id="151" name="Textfeld 4"/>
          <p:cNvSpPr/>
          <p:nvPr/>
        </p:nvSpPr>
        <p:spPr>
          <a:xfrm>
            <a:off x="2112480" y="5911920"/>
            <a:ext cx="7522920" cy="245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1000" b="0" i="1" u="none" strike="noStrike">
                <a:solidFill>
                  <a:srgbClr val="181818"/>
                </a:solidFill>
                <a:effectLst/>
                <a:uFillTx/>
                <a:latin typeface="Aller"/>
              </a:rPr>
              <a:t>Infografik „Welches ist die richtige CC-Lizenz für mich?“ (Grafik von Barbara Klute und Jöran Muuß-Merholz für </a:t>
            </a:r>
            <a:r>
              <a:rPr lang="de-DE" sz="1000" b="0" i="1" u="none" strike="noStrike">
                <a:solidFill>
                  <a:srgbClr val="000000"/>
                </a:solidFill>
                <a:effectLst/>
                <a:uFillTx/>
                <a:latin typeface="Aller"/>
                <a:hlinkClick r:id="rId5"/>
              </a:rPr>
              <a:t>wb-web</a:t>
            </a:r>
            <a:r>
              <a:rPr lang="de-DE" sz="1000" b="0" i="1" u="none" strike="noStrike">
                <a:solidFill>
                  <a:srgbClr val="181818"/>
                </a:solidFill>
                <a:effectLst/>
                <a:uFillTx/>
                <a:latin typeface="Aller"/>
              </a:rPr>
              <a:t> unter </a:t>
            </a:r>
            <a:r>
              <a:rPr lang="de-DE" sz="1000" b="0" i="1" u="none" strike="noStrike">
                <a:solidFill>
                  <a:srgbClr val="000000"/>
                </a:solidFill>
                <a:effectLst/>
                <a:uFillTx/>
                <a:latin typeface="Aller"/>
                <a:hlinkClick r:id="rId6"/>
              </a:rPr>
              <a:t>CC BY SA 3.0</a:t>
            </a:r>
            <a:r>
              <a:rPr lang="de-DE" sz="1000" b="0" i="1" u="none" strike="noStrike">
                <a:solidFill>
                  <a:srgbClr val="181818"/>
                </a:solidFill>
                <a:effectLst/>
                <a:uFillTx/>
                <a:latin typeface="Aller"/>
              </a:rPr>
              <a:t>)</a:t>
            </a:r>
            <a:endParaRPr lang="de-DE" sz="1000" b="0" u="none" strike="noStrike">
              <a:solidFill>
                <a:srgbClr val="000000"/>
              </a:solidFill>
              <a:effectLst/>
              <a:uFillTx/>
              <a:latin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PlaceHolder 1"/>
          <p:cNvSpPr>
            <a:spLocks noGrp="1"/>
          </p:cNvSpPr>
          <p:nvPr>
            <p:ph type="title"/>
          </p:nvPr>
        </p:nvSpPr>
        <p:spPr>
          <a:xfrm>
            <a:off x="1740240" y="809640"/>
            <a:ext cx="9387000" cy="921960"/>
          </a:xfrm>
          <a:prstGeom prst="rect">
            <a:avLst/>
          </a:prstGeom>
          <a:noFill/>
          <a:ln w="0">
            <a:noFill/>
          </a:ln>
        </p:spPr>
        <p:txBody>
          <a:bodyPr lIns="0" tIns="0" rIns="0" bIns="0" anchor="t">
            <a:normAutofit/>
          </a:bodyPr>
          <a:lstStyle/>
          <a:p>
            <a:pPr indent="0" defTabSz="914400">
              <a:lnSpc>
                <a:spcPct val="90000"/>
              </a:lnSpc>
              <a:buNone/>
              <a:tabLst>
                <a:tab pos="0" algn="l"/>
              </a:tabLst>
            </a:pPr>
            <a:r>
              <a:rPr lang="de-DE" sz="2800" b="0" u="none" strike="noStrike">
                <a:solidFill>
                  <a:schemeClr val="accent1"/>
                </a:solidFill>
                <a:effectLst/>
                <a:uFillTx/>
                <a:latin typeface="Transforma Mix Medium"/>
              </a:rPr>
              <a:t>Gliederung</a:t>
            </a:r>
            <a:endParaRPr lang="de-DE" sz="2800" b="0" u="none" strike="noStrike">
              <a:solidFill>
                <a:srgbClr val="000000"/>
              </a:solidFill>
              <a:effectLst/>
              <a:uFillTx/>
              <a:latin typeface="Calibri"/>
            </a:endParaRPr>
          </a:p>
        </p:txBody>
      </p:sp>
      <p:sp>
        <p:nvSpPr>
          <p:cNvPr id="84" name="PlaceHolder 2"/>
          <p:cNvSpPr>
            <a:spLocks noGrp="1"/>
          </p:cNvSpPr>
          <p:nvPr>
            <p:ph/>
          </p:nvPr>
        </p:nvSpPr>
        <p:spPr>
          <a:xfrm>
            <a:off x="2689200" y="1944720"/>
            <a:ext cx="9387720" cy="4609440"/>
          </a:xfrm>
          <a:prstGeom prst="rect">
            <a:avLst/>
          </a:prstGeom>
          <a:noFill/>
          <a:ln w="0">
            <a:noFill/>
          </a:ln>
        </p:spPr>
        <p:txBody>
          <a:bodyPr lIns="0" tIns="0" rIns="0" bIns="0" anchor="t">
            <a:noAutofit/>
          </a:bodyPr>
          <a:lstStyle/>
          <a:p>
            <a:pPr marL="514440" indent="-514440" defTabSz="914400">
              <a:lnSpc>
                <a:spcPct val="90000"/>
              </a:lnSpc>
              <a:spcBef>
                <a:spcPts val="1001"/>
              </a:spcBef>
              <a:buClr>
                <a:srgbClr val="000000"/>
              </a:buClr>
              <a:buFont typeface="Transforma Mix Medium"/>
              <a:buAutoNum type="arabicPeriod"/>
            </a:pPr>
            <a:r>
              <a:rPr lang="de-DE" sz="2200" b="0" u="none" strike="noStrike" dirty="0">
                <a:solidFill>
                  <a:schemeClr val="dk1"/>
                </a:solidFill>
                <a:effectLst/>
                <a:uFillTx/>
                <a:latin typeface="Open Sans"/>
              </a:rPr>
              <a:t>Willkommen und Warm-up</a:t>
            </a:r>
            <a:endParaRPr lang="de-DE" sz="2200" b="0" u="none" strike="noStrike" dirty="0">
              <a:solidFill>
                <a:srgbClr val="000000"/>
              </a:solidFill>
              <a:effectLst/>
              <a:uFillTx/>
              <a:latin typeface="Calibri"/>
            </a:endParaRPr>
          </a:p>
          <a:p>
            <a:pPr marL="514440" indent="-514440" defTabSz="914400">
              <a:lnSpc>
                <a:spcPct val="90000"/>
              </a:lnSpc>
              <a:spcBef>
                <a:spcPts val="1001"/>
              </a:spcBef>
              <a:buClr>
                <a:srgbClr val="000000"/>
              </a:buClr>
              <a:buFont typeface="Transforma Mix Medium"/>
              <a:buAutoNum type="arabicPeriod"/>
            </a:pPr>
            <a:r>
              <a:rPr lang="de-DE" sz="2200" b="0" u="none" strike="noStrike" dirty="0">
                <a:solidFill>
                  <a:schemeClr val="dk1"/>
                </a:solidFill>
                <a:effectLst/>
                <a:uFillTx/>
                <a:latin typeface="Open Sans"/>
              </a:rPr>
              <a:t>Selbst produzierte Videos </a:t>
            </a:r>
            <a:r>
              <a:rPr lang="de-DE" sz="2200" b="0" u="none" strike="noStrike" dirty="0" err="1">
                <a:solidFill>
                  <a:schemeClr val="dk1"/>
                </a:solidFill>
                <a:effectLst/>
                <a:uFillTx/>
                <a:latin typeface="Open Sans"/>
              </a:rPr>
              <a:t>step</a:t>
            </a:r>
            <a:r>
              <a:rPr lang="de-DE" sz="2200" b="0" u="none" strike="noStrike" dirty="0">
                <a:solidFill>
                  <a:schemeClr val="dk1"/>
                </a:solidFill>
                <a:effectLst/>
                <a:uFillTx/>
                <a:latin typeface="Open Sans"/>
              </a:rPr>
              <a:t> </a:t>
            </a:r>
            <a:r>
              <a:rPr lang="de-DE" sz="2200" b="0" u="none" strike="noStrike" dirty="0" err="1">
                <a:solidFill>
                  <a:schemeClr val="dk1"/>
                </a:solidFill>
                <a:effectLst/>
                <a:uFillTx/>
                <a:latin typeface="Open Sans"/>
              </a:rPr>
              <a:t>by</a:t>
            </a:r>
            <a:r>
              <a:rPr lang="de-DE" sz="2200" b="0" u="none" strike="noStrike" dirty="0">
                <a:solidFill>
                  <a:schemeClr val="dk1"/>
                </a:solidFill>
                <a:effectLst/>
                <a:uFillTx/>
                <a:latin typeface="Open Sans"/>
              </a:rPr>
              <a:t> </a:t>
            </a:r>
            <a:r>
              <a:rPr lang="de-DE" sz="2200" b="0" u="none" strike="noStrike" dirty="0" err="1">
                <a:solidFill>
                  <a:schemeClr val="dk1"/>
                </a:solidFill>
                <a:effectLst/>
                <a:uFillTx/>
                <a:latin typeface="Open Sans"/>
              </a:rPr>
              <a:t>step</a:t>
            </a:r>
            <a:endParaRPr lang="de-DE" sz="2200" b="0" u="none" strike="noStrike" dirty="0">
              <a:solidFill>
                <a:srgbClr val="000000"/>
              </a:solidFill>
              <a:effectLst/>
              <a:uFillTx/>
              <a:latin typeface="Calibri"/>
            </a:endParaRPr>
          </a:p>
          <a:p>
            <a:pPr marL="514440" indent="-514440" defTabSz="914400">
              <a:lnSpc>
                <a:spcPct val="90000"/>
              </a:lnSpc>
              <a:spcBef>
                <a:spcPts val="1001"/>
              </a:spcBef>
              <a:buClr>
                <a:srgbClr val="000000"/>
              </a:buClr>
              <a:buFont typeface="Transforma Mix Medium"/>
              <a:buAutoNum type="arabicPeriod"/>
            </a:pPr>
            <a:r>
              <a:rPr lang="de-DE" sz="2200" b="0" u="none" strike="noStrike" dirty="0">
                <a:solidFill>
                  <a:schemeClr val="dk1"/>
                </a:solidFill>
                <a:effectLst/>
                <a:uFillTx/>
                <a:latin typeface="Open Sans"/>
              </a:rPr>
              <a:t>Die Konzeption</a:t>
            </a:r>
            <a:endParaRPr lang="de-DE" sz="2200" b="0" u="none" strike="noStrike" dirty="0">
              <a:solidFill>
                <a:srgbClr val="000000"/>
              </a:solidFill>
              <a:effectLst/>
              <a:uFillTx/>
              <a:latin typeface="Calibri"/>
            </a:endParaRPr>
          </a:p>
          <a:p>
            <a:pPr marL="514440" indent="-514440" defTabSz="914400">
              <a:lnSpc>
                <a:spcPct val="90000"/>
              </a:lnSpc>
              <a:spcBef>
                <a:spcPts val="1001"/>
              </a:spcBef>
              <a:buClr>
                <a:srgbClr val="000000"/>
              </a:buClr>
              <a:buFont typeface="Transforma Mix Medium"/>
              <a:buAutoNum type="arabicPeriod"/>
            </a:pPr>
            <a:r>
              <a:rPr lang="de-DE" sz="2200" b="0" u="none" strike="noStrike" dirty="0">
                <a:solidFill>
                  <a:schemeClr val="dk1"/>
                </a:solidFill>
                <a:effectLst/>
                <a:uFillTx/>
                <a:latin typeface="Open Sans"/>
              </a:rPr>
              <a:t>Die Produktion - der Goldstandard für offene Lehrvideos</a:t>
            </a:r>
            <a:endParaRPr lang="de-DE" sz="2200" b="0" u="none" strike="noStrike" dirty="0">
              <a:solidFill>
                <a:srgbClr val="000000"/>
              </a:solidFill>
              <a:effectLst/>
              <a:uFillTx/>
              <a:latin typeface="Calibri"/>
            </a:endParaRPr>
          </a:p>
          <a:p>
            <a:pPr marL="514440" indent="-514440" defTabSz="914400">
              <a:lnSpc>
                <a:spcPct val="90000"/>
              </a:lnSpc>
              <a:spcBef>
                <a:spcPts val="1001"/>
              </a:spcBef>
              <a:buClr>
                <a:srgbClr val="000000"/>
              </a:buClr>
              <a:buFont typeface="Transforma Mix Medium"/>
              <a:buAutoNum type="arabicPeriod"/>
            </a:pPr>
            <a:r>
              <a:rPr lang="de-DE" sz="2200" b="0" u="none" strike="noStrike" dirty="0">
                <a:solidFill>
                  <a:schemeClr val="dk1"/>
                </a:solidFill>
                <a:effectLst/>
                <a:uFillTx/>
                <a:latin typeface="Open Sans"/>
              </a:rPr>
              <a:t>Offene Tools und Formate aus der Praxis </a:t>
            </a:r>
            <a:endParaRPr lang="de-DE" sz="2200" b="0" u="none" strike="noStrike" dirty="0">
              <a:solidFill>
                <a:srgbClr val="000000"/>
              </a:solidFill>
              <a:effectLst/>
              <a:uFillTx/>
              <a:latin typeface="Calibri"/>
            </a:endParaRPr>
          </a:p>
          <a:p>
            <a:pPr marL="514440" indent="-514440" defTabSz="914400">
              <a:lnSpc>
                <a:spcPct val="90000"/>
              </a:lnSpc>
              <a:spcBef>
                <a:spcPts val="1001"/>
              </a:spcBef>
              <a:buClr>
                <a:srgbClr val="000000"/>
              </a:buClr>
              <a:buFont typeface="Transforma Mix Medium"/>
              <a:buAutoNum type="arabicPeriod"/>
            </a:pPr>
            <a:r>
              <a:rPr lang="de-DE" sz="2200" b="0" u="none" strike="noStrike" dirty="0">
                <a:solidFill>
                  <a:schemeClr val="dk1"/>
                </a:solidFill>
                <a:effectLst/>
                <a:uFillTx/>
                <a:latin typeface="Open Sans"/>
              </a:rPr>
              <a:t>Die Veröffentlichung und Nachnutzung</a:t>
            </a:r>
            <a:endParaRPr lang="de-DE" sz="2200" b="0" u="none" strike="noStrike" dirty="0">
              <a:solidFill>
                <a:srgbClr val="000000"/>
              </a:solidFill>
              <a:effectLst/>
              <a:uFillTx/>
              <a:latin typeface="Calibri"/>
            </a:endParaRPr>
          </a:p>
          <a:p>
            <a:pPr marL="514440" indent="-514440" defTabSz="914400">
              <a:lnSpc>
                <a:spcPct val="90000"/>
              </a:lnSpc>
              <a:spcBef>
                <a:spcPts val="1001"/>
              </a:spcBef>
              <a:buClr>
                <a:srgbClr val="000000"/>
              </a:buClr>
              <a:buFont typeface="Transforma Mix Medium"/>
              <a:buAutoNum type="arabicPeriod"/>
            </a:pPr>
            <a:r>
              <a:rPr lang="de-DE" sz="2200" b="0" u="none" strike="noStrike" dirty="0">
                <a:solidFill>
                  <a:schemeClr val="dk1"/>
                </a:solidFill>
                <a:effectLst/>
                <a:uFillTx/>
                <a:latin typeface="Open Sans"/>
              </a:rPr>
              <a:t>Ausblick</a:t>
            </a:r>
            <a:endParaRPr lang="de-DE" sz="2200" b="0" u="none" strike="noStrike" dirty="0">
              <a:solidFill>
                <a:srgbClr val="000000"/>
              </a:solidFill>
              <a:effectLst/>
              <a:uFillTx/>
              <a:latin typeface="Calibri"/>
            </a:endParaRPr>
          </a:p>
          <a:p>
            <a:pPr indent="0" defTabSz="914400">
              <a:lnSpc>
                <a:spcPct val="90000"/>
              </a:lnSpc>
              <a:spcBef>
                <a:spcPts val="1001"/>
              </a:spcBef>
              <a:buNone/>
              <a:tabLst>
                <a:tab pos="0" algn="l"/>
              </a:tabLst>
            </a:pPr>
            <a:endParaRPr lang="de-DE" sz="2200" b="0" u="none" strike="noStrike" dirty="0">
              <a:solidFill>
                <a:srgbClr val="000000"/>
              </a:solidFill>
              <a:effectLst/>
              <a:uFillTx/>
              <a:latin typeface="Calibri"/>
            </a:endParaRPr>
          </a:p>
          <a:p>
            <a:pPr indent="0" defTabSz="914400">
              <a:lnSpc>
                <a:spcPct val="90000"/>
              </a:lnSpc>
              <a:spcBef>
                <a:spcPts val="1001"/>
              </a:spcBef>
              <a:buNone/>
              <a:tabLst>
                <a:tab pos="0" algn="l"/>
              </a:tabLst>
            </a:pPr>
            <a:endParaRPr lang="de-DE" sz="2800" b="0" u="none" strike="noStrike" dirty="0">
              <a:solidFill>
                <a:srgbClr val="000000"/>
              </a:solidFill>
              <a:effectLst/>
              <a:uFillTx/>
              <a:latin typeface="Calibri"/>
            </a:endParaRPr>
          </a:p>
        </p:txBody>
      </p:sp>
      <p:pic>
        <p:nvPicPr>
          <p:cNvPr id="85" name="Grafik 3" descr="Ein Bild, das Text, Schrift, Logo, Grafiken enthält.&#10;&#10;Automatisch generierte Beschreibung"/>
          <p:cNvPicPr/>
          <p:nvPr/>
        </p:nvPicPr>
        <p:blipFill>
          <a:blip r:embed="rId3"/>
          <a:stretch/>
        </p:blipFill>
        <p:spPr>
          <a:xfrm>
            <a:off x="10139040" y="303120"/>
            <a:ext cx="1602000" cy="475920"/>
          </a:xfrm>
          <a:prstGeom prst="rect">
            <a:avLst/>
          </a:prstGeom>
          <a:noFill/>
          <a:ln w="0">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PlaceHolder 1"/>
          <p:cNvSpPr>
            <a:spLocks noGrp="1"/>
          </p:cNvSpPr>
          <p:nvPr>
            <p:ph type="title"/>
          </p:nvPr>
        </p:nvSpPr>
        <p:spPr>
          <a:xfrm>
            <a:off x="1007280" y="901080"/>
            <a:ext cx="10326240" cy="921960"/>
          </a:xfrm>
          <a:prstGeom prst="rect">
            <a:avLst/>
          </a:prstGeom>
          <a:noFill/>
          <a:ln w="0">
            <a:noFill/>
          </a:ln>
        </p:spPr>
        <p:txBody>
          <a:bodyPr lIns="0" tIns="0" rIns="0" bIns="0" anchor="t">
            <a:normAutofit/>
          </a:bodyPr>
          <a:lstStyle/>
          <a:p>
            <a:pPr indent="0" defTabSz="914400">
              <a:lnSpc>
                <a:spcPct val="90000"/>
              </a:lnSpc>
              <a:buNone/>
              <a:tabLst>
                <a:tab pos="0" algn="l"/>
              </a:tabLst>
            </a:pPr>
            <a:r>
              <a:rPr lang="de-DE" sz="2800" b="0" u="none" strike="noStrike">
                <a:solidFill>
                  <a:schemeClr val="accent1"/>
                </a:solidFill>
                <a:effectLst/>
                <a:uFillTx/>
                <a:latin typeface="Open Sans"/>
              </a:rPr>
              <a:t>Der Goldstandard im Detail: </a:t>
            </a:r>
            <a:br>
              <a:rPr sz="2800"/>
            </a:br>
            <a:r>
              <a:rPr lang="de-DE" sz="2800" b="1" u="none" strike="noStrike">
                <a:solidFill>
                  <a:schemeClr val="accent1"/>
                </a:solidFill>
                <a:effectLst/>
                <a:uFillTx/>
                <a:latin typeface="Open Sans"/>
              </a:rPr>
              <a:t>Lizenzkombinationen und ihre Wirkung</a:t>
            </a:r>
            <a:endParaRPr lang="de-DE" sz="2800" b="0" u="none" strike="noStrike">
              <a:solidFill>
                <a:srgbClr val="000000"/>
              </a:solidFill>
              <a:effectLst/>
              <a:uFillTx/>
              <a:latin typeface="Calibri"/>
            </a:endParaRPr>
          </a:p>
        </p:txBody>
      </p:sp>
      <p:sp>
        <p:nvSpPr>
          <p:cNvPr id="153" name="PlaceHolder 2"/>
          <p:cNvSpPr>
            <a:spLocks noGrp="1"/>
          </p:cNvSpPr>
          <p:nvPr>
            <p:ph/>
          </p:nvPr>
        </p:nvSpPr>
        <p:spPr>
          <a:xfrm>
            <a:off x="1551960" y="2089440"/>
            <a:ext cx="9387720" cy="3866760"/>
          </a:xfrm>
          <a:prstGeom prst="rect">
            <a:avLst/>
          </a:prstGeom>
          <a:noFill/>
          <a:ln w="0">
            <a:noFill/>
          </a:ln>
        </p:spPr>
        <p:txBody>
          <a:bodyPr lIns="0" tIns="0" rIns="0" bIns="0" anchor="t">
            <a:normAutofit/>
          </a:bodyPr>
          <a:lstStyle/>
          <a:p>
            <a:pPr indent="0" defTabSz="914400">
              <a:lnSpc>
                <a:spcPct val="100000"/>
              </a:lnSpc>
              <a:buNone/>
              <a:tabLst>
                <a:tab pos="0" algn="l"/>
              </a:tabLst>
            </a:pPr>
            <a:r>
              <a:rPr lang="de-DE" sz="2000" b="0" u="none" strike="noStrike">
                <a:solidFill>
                  <a:srgbClr val="000000"/>
                </a:solidFill>
                <a:effectLst/>
                <a:uFillTx/>
                <a:latin typeface="Open Sans"/>
              </a:rPr>
              <a:t>Wenn bei der Erstellung eines OER-Videos mehrere Materialien mit unterschiedlichen CC-Lizenzen verwendet werden, gilt Folgendes:</a:t>
            </a:r>
            <a:endParaRPr lang="de-DE" sz="2000" b="0" u="none" strike="noStrike">
              <a:solidFill>
                <a:srgbClr val="000000"/>
              </a:solidFill>
              <a:effectLst/>
              <a:uFillTx/>
              <a:latin typeface="Calibri"/>
            </a:endParaRPr>
          </a:p>
          <a:p>
            <a:pPr indent="0" defTabSz="914400">
              <a:lnSpc>
                <a:spcPct val="100000"/>
              </a:lnSpc>
              <a:buNone/>
              <a:tabLst>
                <a:tab pos="0" algn="l"/>
              </a:tabLst>
            </a:pPr>
            <a:endParaRPr lang="de-DE" sz="2000" b="0" u="none" strike="noStrike">
              <a:solidFill>
                <a:srgbClr val="000000"/>
              </a:solidFill>
              <a:effectLst/>
              <a:uFillTx/>
              <a:latin typeface="Calibri"/>
            </a:endParaRPr>
          </a:p>
          <a:p>
            <a:pPr marL="228600" indent="-228600" defTabSz="914400">
              <a:lnSpc>
                <a:spcPct val="100000"/>
              </a:lnSpc>
              <a:buClr>
                <a:srgbClr val="000000"/>
              </a:buClr>
              <a:buFont typeface="Arial"/>
              <a:buChar char="•"/>
              <a:tabLst>
                <a:tab pos="0" algn="l"/>
              </a:tabLst>
            </a:pPr>
            <a:r>
              <a:rPr lang="de-DE" sz="2000" b="1" u="none" strike="noStrike">
                <a:solidFill>
                  <a:srgbClr val="000000"/>
                </a:solidFill>
                <a:effectLst/>
                <a:uFillTx/>
                <a:latin typeface="Open Sans"/>
              </a:rPr>
              <a:t>Die restriktivste Lizenz dominiert</a:t>
            </a:r>
            <a:r>
              <a:rPr lang="de-DE" sz="2000" b="0" u="none" strike="noStrike">
                <a:solidFill>
                  <a:srgbClr val="000000"/>
                </a:solidFill>
                <a:effectLst/>
                <a:uFillTx/>
                <a:latin typeface="Open Sans"/>
              </a:rPr>
              <a:t>: Wird z. B. ein Video mit CC BY-SA erstellt, aber es werden Inhalte mit CC BY-NC verwendet, dann gilt für das gesamte Video die restriktivere Lizenz – in diesem Fall </a:t>
            </a:r>
            <a:r>
              <a:rPr lang="de-DE" sz="2000" b="1" u="none" strike="noStrike">
                <a:solidFill>
                  <a:srgbClr val="000000"/>
                </a:solidFill>
                <a:effectLst/>
                <a:uFillTx/>
                <a:latin typeface="Open Sans"/>
              </a:rPr>
              <a:t>CC BY-NC-SA</a:t>
            </a:r>
            <a:r>
              <a:rPr lang="de-DE" sz="2000" b="0" u="none" strike="noStrike">
                <a:solidFill>
                  <a:srgbClr val="000000"/>
                </a:solidFill>
                <a:effectLst/>
                <a:uFillTx/>
                <a:latin typeface="Open Sans"/>
              </a:rPr>
              <a:t>.</a:t>
            </a:r>
            <a:endParaRPr lang="de-DE" sz="2000" b="0" u="none" strike="noStrike">
              <a:solidFill>
                <a:srgbClr val="000000"/>
              </a:solidFill>
              <a:effectLst/>
              <a:uFillTx/>
              <a:latin typeface="Calibri"/>
            </a:endParaRPr>
          </a:p>
          <a:p>
            <a:pPr marL="228600" indent="-228600" defTabSz="914400">
              <a:lnSpc>
                <a:spcPct val="100000"/>
              </a:lnSpc>
              <a:buClr>
                <a:srgbClr val="000000"/>
              </a:buClr>
              <a:buFont typeface="Arial"/>
              <a:buChar char="•"/>
              <a:tabLst>
                <a:tab pos="0" algn="l"/>
              </a:tabLst>
            </a:pPr>
            <a:r>
              <a:rPr lang="de-DE" sz="2000" b="1" u="none" strike="noStrike">
                <a:solidFill>
                  <a:srgbClr val="000000"/>
                </a:solidFill>
                <a:effectLst/>
                <a:uFillTx/>
                <a:latin typeface="Open Sans"/>
              </a:rPr>
              <a:t>Keine Kombination mit ND-Lizenzen</a:t>
            </a:r>
            <a:r>
              <a:rPr lang="de-DE" sz="2000" b="0" u="none" strike="noStrike">
                <a:solidFill>
                  <a:srgbClr val="000000"/>
                </a:solidFill>
                <a:effectLst/>
                <a:uFillTx/>
                <a:latin typeface="Open Sans"/>
              </a:rPr>
              <a:t>: Inhalte mit der Lizenz </a:t>
            </a:r>
            <a:r>
              <a:rPr lang="de-DE" sz="2000" b="1" u="none" strike="noStrike">
                <a:solidFill>
                  <a:srgbClr val="000000"/>
                </a:solidFill>
                <a:effectLst/>
                <a:uFillTx/>
                <a:latin typeface="Open Sans"/>
              </a:rPr>
              <a:t>CC BY-ND</a:t>
            </a:r>
            <a:r>
              <a:rPr lang="de-DE" sz="2000" b="0" u="none" strike="noStrike">
                <a:solidFill>
                  <a:srgbClr val="000000"/>
                </a:solidFill>
                <a:effectLst/>
                <a:uFillTx/>
                <a:latin typeface="Open Sans"/>
              </a:rPr>
              <a:t> (Keine Bearbeitung erlaubt) dürfen </a:t>
            </a:r>
            <a:r>
              <a:rPr lang="de-DE" sz="2000" b="1" u="none" strike="noStrike">
                <a:solidFill>
                  <a:srgbClr val="000000"/>
                </a:solidFill>
                <a:effectLst/>
                <a:uFillTx/>
                <a:latin typeface="Open Sans"/>
              </a:rPr>
              <a:t>nicht</a:t>
            </a:r>
            <a:r>
              <a:rPr lang="de-DE" sz="2000" b="0" u="none" strike="noStrike">
                <a:solidFill>
                  <a:srgbClr val="000000"/>
                </a:solidFill>
                <a:effectLst/>
                <a:uFillTx/>
                <a:latin typeface="Open Sans"/>
              </a:rPr>
              <a:t> verändert und daher </a:t>
            </a:r>
            <a:r>
              <a:rPr lang="de-DE" sz="2000" b="1" u="none" strike="noStrike">
                <a:solidFill>
                  <a:srgbClr val="000000"/>
                </a:solidFill>
                <a:effectLst/>
                <a:uFillTx/>
                <a:latin typeface="Open Sans"/>
              </a:rPr>
              <a:t>nicht</a:t>
            </a:r>
            <a:r>
              <a:rPr lang="de-DE" sz="2000" b="0" u="none" strike="noStrike">
                <a:solidFill>
                  <a:srgbClr val="000000"/>
                </a:solidFill>
                <a:effectLst/>
                <a:uFillTx/>
                <a:latin typeface="Open Sans"/>
              </a:rPr>
              <a:t> in bearbeitete Werke eingebunden werden.</a:t>
            </a:r>
            <a:endParaRPr lang="de-DE" sz="2000" b="0" u="none" strike="noStrike">
              <a:solidFill>
                <a:srgbClr val="000000"/>
              </a:solidFill>
              <a:effectLst/>
              <a:uFillTx/>
              <a:latin typeface="Calibri"/>
            </a:endParaRPr>
          </a:p>
          <a:p>
            <a:pPr indent="0" defTabSz="914400">
              <a:lnSpc>
                <a:spcPct val="100000"/>
              </a:lnSpc>
              <a:buNone/>
              <a:tabLst>
                <a:tab pos="0" algn="l"/>
              </a:tabLst>
            </a:pPr>
            <a:endParaRPr lang="de-DE" sz="2000" b="0" u="none" strike="noStrike">
              <a:solidFill>
                <a:srgbClr val="000000"/>
              </a:solidFill>
              <a:effectLst/>
              <a:uFillTx/>
              <a:latin typeface="Calibri"/>
            </a:endParaRPr>
          </a:p>
          <a:p>
            <a:pPr indent="0" defTabSz="914400">
              <a:lnSpc>
                <a:spcPct val="100000"/>
              </a:lnSpc>
              <a:buNone/>
              <a:tabLst>
                <a:tab pos="0" algn="l"/>
              </a:tabLst>
            </a:pPr>
            <a:r>
              <a:rPr lang="de-DE" sz="2000" b="0" u="none" strike="noStrike">
                <a:solidFill>
                  <a:srgbClr val="000000"/>
                </a:solidFill>
                <a:effectLst/>
                <a:uFillTx/>
                <a:latin typeface="Open Sans"/>
              </a:rPr>
              <a:t>Das bedeutet: Die </a:t>
            </a:r>
            <a:r>
              <a:rPr lang="de-DE" sz="2000" b="1" u="none" strike="noStrike">
                <a:solidFill>
                  <a:srgbClr val="000000"/>
                </a:solidFill>
                <a:effectLst/>
                <a:uFillTx/>
                <a:latin typeface="Open Sans"/>
              </a:rPr>
              <a:t>strengste Einschränkung</a:t>
            </a:r>
            <a:r>
              <a:rPr lang="de-DE" sz="2000" b="0" u="none" strike="noStrike">
                <a:solidFill>
                  <a:srgbClr val="000000"/>
                </a:solidFill>
                <a:effectLst/>
                <a:uFillTx/>
                <a:latin typeface="Open Sans"/>
              </a:rPr>
              <a:t> im verwendeten Material bestimmt die Nutzungsbedingungen des gesamten Endprodukts.</a:t>
            </a:r>
            <a:endParaRPr lang="de-DE" sz="2000" b="0" u="none" strike="noStrike">
              <a:solidFill>
                <a:srgbClr val="000000"/>
              </a:solidFill>
              <a:effectLst/>
              <a:uFillTx/>
              <a:latin typeface="Calibri"/>
            </a:endParaRPr>
          </a:p>
          <a:p>
            <a:pPr indent="0" defTabSz="914400">
              <a:lnSpc>
                <a:spcPct val="90000"/>
              </a:lnSpc>
              <a:spcBef>
                <a:spcPts val="1001"/>
              </a:spcBef>
              <a:buNone/>
              <a:tabLst>
                <a:tab pos="0" algn="l"/>
              </a:tabLst>
            </a:pPr>
            <a:endParaRPr lang="de-DE" sz="2000" b="0" u="none" strike="noStrike">
              <a:solidFill>
                <a:srgbClr val="000000"/>
              </a:solidFill>
              <a:effectLst/>
              <a:uFillTx/>
              <a:latin typeface="Calibri"/>
            </a:endParaRPr>
          </a:p>
          <a:p>
            <a:pPr indent="0" defTabSz="914400">
              <a:lnSpc>
                <a:spcPct val="90000"/>
              </a:lnSpc>
              <a:spcBef>
                <a:spcPts val="1001"/>
              </a:spcBef>
              <a:buNone/>
              <a:tabLst>
                <a:tab pos="0" algn="l"/>
              </a:tabLst>
            </a:pPr>
            <a:endParaRPr lang="de-DE" sz="2000" b="0" u="none" strike="noStrike">
              <a:solidFill>
                <a:srgbClr val="000000"/>
              </a:solidFill>
              <a:effectLst/>
              <a:uFillTx/>
              <a:latin typeface="Calibri"/>
            </a:endParaRPr>
          </a:p>
          <a:p>
            <a:pPr indent="0" defTabSz="914400">
              <a:lnSpc>
                <a:spcPct val="90000"/>
              </a:lnSpc>
              <a:spcBef>
                <a:spcPts val="1001"/>
              </a:spcBef>
              <a:buNone/>
              <a:tabLst>
                <a:tab pos="0" algn="l"/>
              </a:tabLst>
            </a:pPr>
            <a:endParaRPr lang="de-DE" sz="2000" b="0" u="none" strike="noStrike">
              <a:solidFill>
                <a:srgbClr val="000000"/>
              </a:solidFill>
              <a:effectLst/>
              <a:uFillTx/>
              <a:latin typeface="Calibri"/>
            </a:endParaRPr>
          </a:p>
          <a:p>
            <a:pPr indent="0" defTabSz="914400">
              <a:lnSpc>
                <a:spcPct val="90000"/>
              </a:lnSpc>
              <a:spcBef>
                <a:spcPts val="1001"/>
              </a:spcBef>
              <a:buNone/>
              <a:tabLst>
                <a:tab pos="0" algn="l"/>
              </a:tabLst>
            </a:pPr>
            <a:endParaRPr lang="de-DE" sz="2000" b="0" u="none" strike="noStrike">
              <a:solidFill>
                <a:srgbClr val="000000"/>
              </a:solidFill>
              <a:effectLst/>
              <a:uFillTx/>
              <a:latin typeface="Calibri"/>
            </a:endParaRPr>
          </a:p>
        </p:txBody>
      </p:sp>
      <p:pic>
        <p:nvPicPr>
          <p:cNvPr id="154" name="Grafik 3" descr="Ein Bild, das Text, Schrift, Logo, Grafiken enthält.&#10;&#10;Automatisch generierte Beschreibung"/>
          <p:cNvPicPr/>
          <p:nvPr/>
        </p:nvPicPr>
        <p:blipFill>
          <a:blip r:embed="rId3"/>
          <a:stretch/>
        </p:blipFill>
        <p:spPr>
          <a:xfrm>
            <a:off x="10139040" y="303120"/>
            <a:ext cx="1602000" cy="475920"/>
          </a:xfrm>
          <a:prstGeom prst="rect">
            <a:avLst/>
          </a:prstGeom>
          <a:noFill/>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5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5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5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15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PlaceHolder 1"/>
          <p:cNvSpPr>
            <a:spLocks noGrp="1"/>
          </p:cNvSpPr>
          <p:nvPr>
            <p:ph type="title"/>
          </p:nvPr>
        </p:nvSpPr>
        <p:spPr>
          <a:xfrm>
            <a:off x="1007280" y="901080"/>
            <a:ext cx="10326240" cy="921960"/>
          </a:xfrm>
          <a:prstGeom prst="rect">
            <a:avLst/>
          </a:prstGeom>
          <a:noFill/>
          <a:ln w="0">
            <a:noFill/>
          </a:ln>
        </p:spPr>
        <p:txBody>
          <a:bodyPr lIns="0" tIns="0" rIns="0" bIns="0" anchor="t">
            <a:normAutofit/>
          </a:bodyPr>
          <a:lstStyle/>
          <a:p>
            <a:pPr indent="0" defTabSz="914400">
              <a:lnSpc>
                <a:spcPct val="90000"/>
              </a:lnSpc>
              <a:buNone/>
              <a:tabLst>
                <a:tab pos="0" algn="l"/>
              </a:tabLst>
            </a:pPr>
            <a:r>
              <a:rPr lang="de-DE" sz="2800" b="0" u="none" strike="noStrike">
                <a:solidFill>
                  <a:schemeClr val="accent1"/>
                </a:solidFill>
                <a:effectLst/>
                <a:uFillTx/>
                <a:latin typeface="Open Sans"/>
              </a:rPr>
              <a:t>Der Goldstandard im Detail: </a:t>
            </a:r>
            <a:br>
              <a:rPr sz="2800"/>
            </a:br>
            <a:r>
              <a:rPr lang="de-DE" sz="2800" b="1" u="none" strike="noStrike">
                <a:solidFill>
                  <a:schemeClr val="accent1"/>
                </a:solidFill>
                <a:effectLst/>
                <a:uFillTx/>
                <a:latin typeface="Open Sans"/>
              </a:rPr>
              <a:t>Barrierefreiheit</a:t>
            </a:r>
            <a:endParaRPr lang="de-DE" sz="2800" b="0" u="none" strike="noStrike">
              <a:solidFill>
                <a:srgbClr val="000000"/>
              </a:solidFill>
              <a:effectLst/>
              <a:uFillTx/>
              <a:latin typeface="Calibri"/>
            </a:endParaRPr>
          </a:p>
        </p:txBody>
      </p:sp>
      <p:sp>
        <p:nvSpPr>
          <p:cNvPr id="156" name="PlaceHolder 2"/>
          <p:cNvSpPr>
            <a:spLocks noGrp="1"/>
          </p:cNvSpPr>
          <p:nvPr>
            <p:ph/>
          </p:nvPr>
        </p:nvSpPr>
        <p:spPr>
          <a:xfrm>
            <a:off x="3294720" y="2365560"/>
            <a:ext cx="3522600" cy="3866760"/>
          </a:xfrm>
          <a:prstGeom prst="rect">
            <a:avLst/>
          </a:prstGeom>
          <a:noFill/>
          <a:ln w="0">
            <a:noFill/>
          </a:ln>
        </p:spPr>
        <p:txBody>
          <a:bodyPr lIns="0" tIns="0" rIns="0" bIns="0" anchor="t">
            <a:normAutofit/>
          </a:bodyPr>
          <a:lstStyle/>
          <a:p>
            <a:pPr indent="0" defTabSz="914400">
              <a:lnSpc>
                <a:spcPct val="90000"/>
              </a:lnSpc>
              <a:spcBef>
                <a:spcPts val="1001"/>
              </a:spcBef>
              <a:buNone/>
              <a:tabLst>
                <a:tab pos="0" algn="l"/>
              </a:tabLst>
            </a:pPr>
            <a:r>
              <a:rPr lang="de-DE" sz="2000" b="0" u="none" strike="noStrike">
                <a:solidFill>
                  <a:srgbClr val="000000"/>
                </a:solidFill>
                <a:effectLst/>
                <a:uFillTx/>
                <a:latin typeface="Open Sans"/>
              </a:rPr>
              <a:t>Einbindung von </a:t>
            </a:r>
            <a:endParaRPr lang="de-DE" sz="2000" b="0" u="none" strike="noStrike">
              <a:solidFill>
                <a:srgbClr val="000000"/>
              </a:solidFill>
              <a:effectLst/>
              <a:uFillTx/>
              <a:latin typeface="Calibri"/>
            </a:endParaRPr>
          </a:p>
          <a:p>
            <a:pPr marL="228600" indent="-228600" defTabSz="914400">
              <a:lnSpc>
                <a:spcPct val="90000"/>
              </a:lnSpc>
              <a:spcBef>
                <a:spcPts val="1001"/>
              </a:spcBef>
              <a:buClr>
                <a:srgbClr val="000000"/>
              </a:buClr>
              <a:buFont typeface="Arial"/>
              <a:buChar char="•"/>
              <a:tabLst>
                <a:tab pos="0" algn="l"/>
              </a:tabLst>
            </a:pPr>
            <a:r>
              <a:rPr lang="de-DE" sz="2000" b="0" u="none" strike="noStrike">
                <a:solidFill>
                  <a:srgbClr val="000000"/>
                </a:solidFill>
                <a:effectLst/>
                <a:uFillTx/>
                <a:latin typeface="Open Sans"/>
              </a:rPr>
              <a:t>Untertiteln und </a:t>
            </a:r>
            <a:endParaRPr lang="de-DE" sz="2000" b="0" u="none" strike="noStrike">
              <a:solidFill>
                <a:srgbClr val="000000"/>
              </a:solidFill>
              <a:effectLst/>
              <a:uFillTx/>
              <a:latin typeface="Calibri"/>
            </a:endParaRPr>
          </a:p>
          <a:p>
            <a:pPr marL="228600" indent="-228600" defTabSz="914400">
              <a:lnSpc>
                <a:spcPct val="90000"/>
              </a:lnSpc>
              <a:spcBef>
                <a:spcPts val="1001"/>
              </a:spcBef>
              <a:buClr>
                <a:srgbClr val="000000"/>
              </a:buClr>
              <a:buFont typeface="Arial"/>
              <a:buChar char="•"/>
              <a:tabLst>
                <a:tab pos="0" algn="l"/>
              </a:tabLst>
            </a:pPr>
            <a:r>
              <a:rPr lang="de-DE" sz="2000" b="0" u="none" strike="noStrike">
                <a:solidFill>
                  <a:srgbClr val="000000"/>
                </a:solidFill>
                <a:effectLst/>
                <a:uFillTx/>
                <a:latin typeface="Open Sans"/>
              </a:rPr>
              <a:t>Transkripten </a:t>
            </a:r>
            <a:endParaRPr lang="de-DE" sz="2000" b="0" u="none" strike="noStrike">
              <a:solidFill>
                <a:srgbClr val="000000"/>
              </a:solidFill>
              <a:effectLst/>
              <a:uFillTx/>
              <a:latin typeface="Calibri"/>
            </a:endParaRPr>
          </a:p>
          <a:p>
            <a:pPr indent="0" defTabSz="914400">
              <a:lnSpc>
                <a:spcPct val="90000"/>
              </a:lnSpc>
              <a:spcBef>
                <a:spcPts val="1001"/>
              </a:spcBef>
              <a:buNone/>
              <a:tabLst>
                <a:tab pos="0" algn="l"/>
              </a:tabLst>
            </a:pPr>
            <a:r>
              <a:rPr lang="de-DE" sz="2000" b="0" u="none" strike="noStrike">
                <a:solidFill>
                  <a:srgbClr val="000000"/>
                </a:solidFill>
                <a:effectLst/>
                <a:uFillTx/>
                <a:latin typeface="Open Sans"/>
              </a:rPr>
              <a:t>zur Unterstützung aller Lernenden.</a:t>
            </a:r>
            <a:endParaRPr lang="de-DE" sz="2000" b="0" u="none" strike="noStrike">
              <a:solidFill>
                <a:srgbClr val="000000"/>
              </a:solidFill>
              <a:effectLst/>
              <a:uFillTx/>
              <a:latin typeface="Calibri"/>
            </a:endParaRPr>
          </a:p>
          <a:p>
            <a:pPr indent="0" defTabSz="914400">
              <a:lnSpc>
                <a:spcPct val="90000"/>
              </a:lnSpc>
              <a:spcBef>
                <a:spcPts val="1001"/>
              </a:spcBef>
              <a:buNone/>
              <a:tabLst>
                <a:tab pos="0" algn="l"/>
              </a:tabLst>
            </a:pPr>
            <a:endParaRPr lang="de-DE" sz="2000" b="0" u="none" strike="noStrike">
              <a:solidFill>
                <a:srgbClr val="000000"/>
              </a:solidFill>
              <a:effectLst/>
              <a:uFillTx/>
              <a:latin typeface="Calibri"/>
            </a:endParaRPr>
          </a:p>
          <a:p>
            <a:pPr indent="0" defTabSz="914400">
              <a:lnSpc>
                <a:spcPct val="90000"/>
              </a:lnSpc>
              <a:spcBef>
                <a:spcPts val="1001"/>
              </a:spcBef>
              <a:buNone/>
              <a:tabLst>
                <a:tab pos="0" algn="l"/>
              </a:tabLst>
            </a:pPr>
            <a:endParaRPr lang="de-DE" sz="2000" b="0" u="none" strike="noStrike">
              <a:solidFill>
                <a:srgbClr val="000000"/>
              </a:solidFill>
              <a:effectLst/>
              <a:uFillTx/>
              <a:latin typeface="Calibri"/>
            </a:endParaRPr>
          </a:p>
          <a:p>
            <a:pPr indent="0" defTabSz="914400">
              <a:lnSpc>
                <a:spcPct val="90000"/>
              </a:lnSpc>
              <a:spcBef>
                <a:spcPts val="1001"/>
              </a:spcBef>
              <a:buNone/>
              <a:tabLst>
                <a:tab pos="0" algn="l"/>
              </a:tabLst>
            </a:pPr>
            <a:endParaRPr lang="de-DE" sz="2000" b="0" u="none" strike="noStrike">
              <a:solidFill>
                <a:srgbClr val="000000"/>
              </a:solidFill>
              <a:effectLst/>
              <a:uFillTx/>
              <a:latin typeface="Calibri"/>
            </a:endParaRPr>
          </a:p>
        </p:txBody>
      </p:sp>
      <p:pic>
        <p:nvPicPr>
          <p:cNvPr id="157" name="Grafik 3" descr="Ein Bild, das Text, Schrift, Logo, Grafiken enthält.&#10;&#10;Automatisch generierte Beschreibung"/>
          <p:cNvPicPr/>
          <p:nvPr/>
        </p:nvPicPr>
        <p:blipFill>
          <a:blip r:embed="rId3"/>
          <a:stretch/>
        </p:blipFill>
        <p:spPr>
          <a:xfrm>
            <a:off x="10139040" y="303120"/>
            <a:ext cx="1602000" cy="475920"/>
          </a:xfrm>
          <a:prstGeom prst="rect">
            <a:avLst/>
          </a:prstGeom>
          <a:noFill/>
          <a:ln w="0">
            <a:noFill/>
          </a:ln>
        </p:spPr>
      </p:pic>
      <p:sp>
        <p:nvSpPr>
          <p:cNvPr id="158" name="Textfeld 4"/>
          <p:cNvSpPr/>
          <p:nvPr/>
        </p:nvSpPr>
        <p:spPr>
          <a:xfrm>
            <a:off x="7446240" y="4023360"/>
            <a:ext cx="1868760" cy="3992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000" b="0" u="none" strike="noStrike">
                <a:solidFill>
                  <a:schemeClr val="dk1"/>
                </a:solidFill>
                <a:effectLst/>
                <a:uFillTx/>
                <a:latin typeface="Open Sans"/>
              </a:rPr>
              <a:t>transcription by Nice Design </a:t>
            </a:r>
            <a:endParaRPr lang="de-DE" sz="1000" b="0" u="none" strike="noStrike">
              <a:solidFill>
                <a:srgbClr val="000000"/>
              </a:solidFill>
              <a:effectLst/>
              <a:uFillTx/>
              <a:latin typeface="Calibri"/>
            </a:endParaRPr>
          </a:p>
          <a:p>
            <a:pPr defTabSz="914400">
              <a:lnSpc>
                <a:spcPct val="100000"/>
              </a:lnSpc>
            </a:pPr>
            <a:r>
              <a:rPr lang="en-US" sz="1000" b="0" u="none" strike="noStrike">
                <a:solidFill>
                  <a:schemeClr val="dk1"/>
                </a:solidFill>
                <a:effectLst/>
                <a:uFillTx/>
                <a:latin typeface="Open Sans"/>
              </a:rPr>
              <a:t>from Noun Project (CC BY 3.0)</a:t>
            </a:r>
            <a:endParaRPr lang="de-DE" sz="1000" b="0" u="none" strike="noStrike">
              <a:solidFill>
                <a:srgbClr val="000000"/>
              </a:solidFill>
              <a:effectLst/>
              <a:uFillTx/>
              <a:latin typeface="Calibri"/>
            </a:endParaRPr>
          </a:p>
        </p:txBody>
      </p:sp>
      <p:pic>
        <p:nvPicPr>
          <p:cNvPr id="159" name="Grafik 6"/>
          <p:cNvPicPr/>
          <p:nvPr/>
        </p:nvPicPr>
        <p:blipFill>
          <a:blip r:embed="rId4"/>
          <a:stretch/>
        </p:blipFill>
        <p:spPr>
          <a:xfrm>
            <a:off x="6990840" y="1684440"/>
            <a:ext cx="2779200" cy="2191320"/>
          </a:xfrm>
          <a:prstGeom prst="rect">
            <a:avLst/>
          </a:prstGeom>
          <a:noFill/>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56">
                                            <p:txEl>
                                              <p:pRg st="0" end="0"/>
                                            </p:txEl>
                                          </p:spTgt>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15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fill="hold" nodeType="clickEffect">
                                  <p:stCondLst>
                                    <p:cond delay="0"/>
                                  </p:stCondLst>
                                  <p:childTnLst>
                                    <p:set>
                                      <p:cBhvr>
                                        <p:cTn id="12" dur="1" fill="hold">
                                          <p:stCondLst>
                                            <p:cond delay="0"/>
                                          </p:stCondLst>
                                        </p:cTn>
                                        <p:tgtEl>
                                          <p:spTgt spid="156">
                                            <p:txEl>
                                              <p:pRg st="2" end="2"/>
                                            </p:txEl>
                                          </p:spTgt>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15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PlaceHolder 1"/>
          <p:cNvSpPr>
            <a:spLocks noGrp="1"/>
          </p:cNvSpPr>
          <p:nvPr>
            <p:ph type="title"/>
          </p:nvPr>
        </p:nvSpPr>
        <p:spPr>
          <a:xfrm>
            <a:off x="1007280" y="901080"/>
            <a:ext cx="10326240" cy="921960"/>
          </a:xfrm>
          <a:prstGeom prst="rect">
            <a:avLst/>
          </a:prstGeom>
          <a:noFill/>
          <a:ln w="0">
            <a:noFill/>
          </a:ln>
        </p:spPr>
        <p:txBody>
          <a:bodyPr lIns="0" tIns="0" rIns="0" bIns="0" anchor="t">
            <a:normAutofit/>
          </a:bodyPr>
          <a:lstStyle/>
          <a:p>
            <a:pPr indent="0" defTabSz="914400">
              <a:lnSpc>
                <a:spcPct val="90000"/>
              </a:lnSpc>
              <a:buNone/>
              <a:tabLst>
                <a:tab pos="0" algn="l"/>
              </a:tabLst>
            </a:pPr>
            <a:r>
              <a:rPr lang="de-DE" sz="2800" b="0" u="none" strike="noStrike">
                <a:solidFill>
                  <a:schemeClr val="accent1"/>
                </a:solidFill>
                <a:effectLst/>
                <a:uFillTx/>
                <a:latin typeface="Open Sans"/>
              </a:rPr>
              <a:t>Die ideale OER-Videoressource</a:t>
            </a:r>
            <a:br>
              <a:rPr sz="2800"/>
            </a:br>
            <a:endParaRPr lang="de-DE" sz="2800" b="0" u="none" strike="noStrike">
              <a:solidFill>
                <a:srgbClr val="000000"/>
              </a:solidFill>
              <a:effectLst/>
              <a:uFillTx/>
              <a:latin typeface="Calibri"/>
            </a:endParaRPr>
          </a:p>
        </p:txBody>
      </p:sp>
      <p:sp>
        <p:nvSpPr>
          <p:cNvPr id="161" name="PlaceHolder 2"/>
          <p:cNvSpPr>
            <a:spLocks noGrp="1"/>
          </p:cNvSpPr>
          <p:nvPr>
            <p:ph/>
          </p:nvPr>
        </p:nvSpPr>
        <p:spPr>
          <a:xfrm>
            <a:off x="3407040" y="4269600"/>
            <a:ext cx="6485040" cy="1424520"/>
          </a:xfrm>
          <a:prstGeom prst="rect">
            <a:avLst/>
          </a:prstGeom>
          <a:noFill/>
          <a:ln w="0">
            <a:noFill/>
          </a:ln>
        </p:spPr>
        <p:txBody>
          <a:bodyPr lIns="0" tIns="0" rIns="0" bIns="0" anchor="t">
            <a:normAutofit/>
          </a:bodyPr>
          <a:lstStyle/>
          <a:p>
            <a:pPr indent="0" defTabSz="914400">
              <a:lnSpc>
                <a:spcPct val="90000"/>
              </a:lnSpc>
              <a:spcBef>
                <a:spcPts val="1001"/>
              </a:spcBef>
              <a:buNone/>
              <a:tabLst>
                <a:tab pos="0" algn="l"/>
              </a:tabLst>
            </a:pPr>
            <a:r>
              <a:rPr lang="de-DE" sz="1800" b="0" i="1" u="none" strike="noStrike">
                <a:solidFill>
                  <a:schemeClr val="accent1"/>
                </a:solidFill>
                <a:effectLst/>
                <a:uFillTx/>
                <a:latin typeface="Open Sans"/>
              </a:rPr>
              <a:t>Titel: Mustervideo für OER</a:t>
            </a:r>
            <a:endParaRPr lang="de-DE" sz="1800" b="0" u="none" strike="noStrike">
              <a:solidFill>
                <a:srgbClr val="000000"/>
              </a:solidFill>
              <a:effectLst/>
              <a:uFillTx/>
              <a:latin typeface="Calibri"/>
            </a:endParaRPr>
          </a:p>
          <a:p>
            <a:pPr indent="0" defTabSz="914400">
              <a:lnSpc>
                <a:spcPct val="90000"/>
              </a:lnSpc>
              <a:spcBef>
                <a:spcPts val="1001"/>
              </a:spcBef>
              <a:buNone/>
              <a:tabLst>
                <a:tab pos="0" algn="l"/>
              </a:tabLst>
            </a:pPr>
            <a:r>
              <a:rPr lang="de-DE" sz="1800" b="0" i="1" u="none" strike="noStrike">
                <a:solidFill>
                  <a:schemeClr val="accent1"/>
                </a:solidFill>
                <a:effectLst/>
                <a:uFillTx/>
                <a:latin typeface="Open Sans"/>
              </a:rPr>
              <a:t>Urheber: Paula Musterfrau</a:t>
            </a:r>
            <a:br>
              <a:rPr sz="1800"/>
            </a:br>
            <a:r>
              <a:rPr lang="de-DE" sz="1800" b="0" i="1" u="none" strike="noStrike">
                <a:solidFill>
                  <a:schemeClr val="accent1"/>
                </a:solidFill>
                <a:effectLst/>
                <a:uFillTx/>
                <a:latin typeface="Open Sans"/>
              </a:rPr>
              <a:t>Dieses Video steht unter der Lizenz CC BY 4.0</a:t>
            </a:r>
            <a:br>
              <a:rPr sz="1800"/>
            </a:br>
            <a:r>
              <a:rPr lang="de-DE" sz="1800" b="0" i="1" u="none" strike="noStrike">
                <a:solidFill>
                  <a:schemeClr val="accent1"/>
                </a:solidFill>
                <a:effectLst/>
                <a:uFillTx/>
                <a:latin typeface="Open Sans"/>
              </a:rPr>
              <a:t>https://creativecommons.org/licenses/by/4.0/</a:t>
            </a:r>
            <a:br>
              <a:rPr sz="1800"/>
            </a:br>
            <a:r>
              <a:rPr lang="de-DE" sz="1800" b="0" i="1" u="none" strike="noStrike">
                <a:solidFill>
                  <a:schemeClr val="accent1"/>
                </a:solidFill>
                <a:effectLst/>
                <a:uFillTx/>
                <a:latin typeface="Open Sans"/>
              </a:rPr>
              <a:t>Ursprung: www.oerinfo.de/musterrvideo/</a:t>
            </a:r>
            <a:endParaRPr lang="de-DE" sz="1800" b="0" u="none" strike="noStrike">
              <a:solidFill>
                <a:srgbClr val="000000"/>
              </a:solidFill>
              <a:effectLst/>
              <a:uFillTx/>
              <a:latin typeface="Calibri"/>
            </a:endParaRPr>
          </a:p>
          <a:p>
            <a:pPr indent="0" defTabSz="914400">
              <a:lnSpc>
                <a:spcPct val="90000"/>
              </a:lnSpc>
              <a:spcBef>
                <a:spcPts val="1001"/>
              </a:spcBef>
              <a:buNone/>
              <a:tabLst>
                <a:tab pos="0" algn="l"/>
              </a:tabLst>
            </a:pPr>
            <a:endParaRPr lang="de-DE" sz="1800" b="0" u="none" strike="noStrike">
              <a:solidFill>
                <a:srgbClr val="000000"/>
              </a:solidFill>
              <a:effectLst/>
              <a:uFillTx/>
              <a:latin typeface="Calibri"/>
            </a:endParaRPr>
          </a:p>
          <a:p>
            <a:pPr indent="0" defTabSz="914400">
              <a:lnSpc>
                <a:spcPct val="90000"/>
              </a:lnSpc>
              <a:spcBef>
                <a:spcPts val="1001"/>
              </a:spcBef>
              <a:buNone/>
              <a:tabLst>
                <a:tab pos="0" algn="l"/>
              </a:tabLst>
            </a:pPr>
            <a:endParaRPr lang="de-DE" sz="1800" b="0" u="none" strike="noStrike">
              <a:solidFill>
                <a:srgbClr val="000000"/>
              </a:solidFill>
              <a:effectLst/>
              <a:uFillTx/>
              <a:latin typeface="Calibri"/>
            </a:endParaRPr>
          </a:p>
        </p:txBody>
      </p:sp>
      <p:pic>
        <p:nvPicPr>
          <p:cNvPr id="162" name="Grafik 3" descr="Ein Bild, das Text, Schrift, Logo, Grafiken enthält.&#10;&#10;Automatisch generierte Beschreibung"/>
          <p:cNvPicPr/>
          <p:nvPr/>
        </p:nvPicPr>
        <p:blipFill>
          <a:blip r:embed="rId3"/>
          <a:stretch/>
        </p:blipFill>
        <p:spPr>
          <a:xfrm>
            <a:off x="10139040" y="303120"/>
            <a:ext cx="1602000" cy="475920"/>
          </a:xfrm>
          <a:prstGeom prst="rect">
            <a:avLst/>
          </a:prstGeom>
          <a:noFill/>
          <a:ln w="0">
            <a:noFill/>
          </a:ln>
        </p:spPr>
      </p:pic>
      <p:sp>
        <p:nvSpPr>
          <p:cNvPr id="163" name="Textfeld 4"/>
          <p:cNvSpPr/>
          <p:nvPr/>
        </p:nvSpPr>
        <p:spPr>
          <a:xfrm>
            <a:off x="1265400" y="1546560"/>
            <a:ext cx="10523160" cy="4523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defTabSz="914400">
              <a:lnSpc>
                <a:spcPct val="100000"/>
              </a:lnSpc>
              <a:buClr>
                <a:srgbClr val="000000"/>
              </a:buClr>
              <a:buFont typeface="Arial"/>
              <a:buChar char="•"/>
            </a:pPr>
            <a:r>
              <a:rPr lang="de-DE" sz="1800" b="0" u="none" strike="noStrike" dirty="0">
                <a:solidFill>
                  <a:schemeClr val="dk1"/>
                </a:solidFill>
                <a:effectLst/>
                <a:uFillTx/>
                <a:latin typeface="Open Sans"/>
              </a:rPr>
              <a:t>Sämtliches Material (selbst produziertes und Fremdmaterial) steht unter einer offenen Lizenz.</a:t>
            </a:r>
            <a:endParaRPr lang="de-DE" sz="1800" b="0" u="none" strike="noStrike" dirty="0">
              <a:solidFill>
                <a:srgbClr val="000000"/>
              </a:solidFill>
              <a:effectLst/>
              <a:uFillTx/>
              <a:latin typeface="Calibri"/>
            </a:endParaRPr>
          </a:p>
          <a:p>
            <a:pPr marL="285840" indent="-285840" defTabSz="914400">
              <a:lnSpc>
                <a:spcPct val="100000"/>
              </a:lnSpc>
              <a:buClr>
                <a:srgbClr val="000000"/>
              </a:buClr>
              <a:buFont typeface="Arial"/>
              <a:buChar char="•"/>
            </a:pPr>
            <a:r>
              <a:rPr lang="de-DE" sz="1800" b="0" u="none" strike="noStrike" dirty="0">
                <a:solidFill>
                  <a:schemeClr val="dk1"/>
                </a:solidFill>
                <a:effectLst/>
                <a:uFillTx/>
                <a:latin typeface="Open Sans"/>
              </a:rPr>
              <a:t>Für das Video wurde ein offenes Dateiformat gewählt.</a:t>
            </a:r>
            <a:endParaRPr lang="de-DE" sz="1800" b="0" u="none" strike="noStrike" dirty="0">
              <a:solidFill>
                <a:srgbClr val="000000"/>
              </a:solidFill>
              <a:effectLst/>
              <a:uFillTx/>
              <a:latin typeface="Calibri"/>
            </a:endParaRPr>
          </a:p>
          <a:p>
            <a:pPr marL="285840" indent="-285840" defTabSz="914400">
              <a:lnSpc>
                <a:spcPct val="100000"/>
              </a:lnSpc>
              <a:buClr>
                <a:srgbClr val="000000"/>
              </a:buClr>
              <a:buFont typeface="Arial"/>
              <a:buChar char="•"/>
            </a:pPr>
            <a:r>
              <a:rPr lang="de-DE" sz="1800" b="0" u="none" strike="noStrike" dirty="0">
                <a:solidFill>
                  <a:schemeClr val="dk1"/>
                </a:solidFill>
                <a:effectLst/>
                <a:uFillTx/>
                <a:latin typeface="Open Sans"/>
              </a:rPr>
              <a:t>Für die Postproduktion wurde ein Open-Source-Schnittprogramm benutzt und so eine Projektdatei erstellt, die für alle zugänglich ist. </a:t>
            </a:r>
            <a:endParaRPr lang="de-DE" sz="1800" b="0" u="none" strike="noStrike" dirty="0">
              <a:solidFill>
                <a:srgbClr val="000000"/>
              </a:solidFill>
              <a:effectLst/>
              <a:uFillTx/>
              <a:latin typeface="Calibri"/>
            </a:endParaRPr>
          </a:p>
          <a:p>
            <a:pPr marL="285840" indent="-285840" defTabSz="914400">
              <a:lnSpc>
                <a:spcPct val="100000"/>
              </a:lnSpc>
              <a:buClr>
                <a:srgbClr val="000000"/>
              </a:buClr>
              <a:buFont typeface="Arial"/>
              <a:buChar char="•"/>
            </a:pPr>
            <a:r>
              <a:rPr lang="de-DE" sz="1800" b="0" u="none" strike="noStrike" dirty="0">
                <a:solidFill>
                  <a:schemeClr val="dk1"/>
                </a:solidFill>
                <a:effectLst/>
                <a:uFillTx/>
                <a:latin typeface="Open Sans"/>
              </a:rPr>
              <a:t>Das Video samt Quelldateien (Projektdatei und Material) steht zum Download bereit.</a:t>
            </a:r>
            <a:endParaRPr lang="de-DE" sz="1800" b="0" u="none" strike="noStrike" dirty="0">
              <a:solidFill>
                <a:srgbClr val="000000"/>
              </a:solidFill>
              <a:effectLst/>
              <a:uFillTx/>
              <a:latin typeface="Calibri"/>
            </a:endParaRPr>
          </a:p>
          <a:p>
            <a:pPr marL="285840" indent="-285840" defTabSz="914400">
              <a:lnSpc>
                <a:spcPct val="100000"/>
              </a:lnSpc>
              <a:buClr>
                <a:srgbClr val="000000"/>
              </a:buClr>
              <a:buFont typeface="Arial"/>
              <a:buChar char="•"/>
            </a:pPr>
            <a:r>
              <a:rPr lang="de-DE" sz="1800" b="0" u="none" strike="noStrike" dirty="0">
                <a:solidFill>
                  <a:schemeClr val="dk1"/>
                </a:solidFill>
                <a:effectLst/>
                <a:uFillTx/>
                <a:latin typeface="Open Sans"/>
              </a:rPr>
              <a:t>Das Video wurde barrierefrei produziert.</a:t>
            </a:r>
            <a:endParaRPr lang="de-DE" sz="1800" b="0" u="none" strike="noStrike" dirty="0">
              <a:solidFill>
                <a:srgbClr val="000000"/>
              </a:solidFill>
              <a:effectLst/>
              <a:uFillTx/>
              <a:latin typeface="Calibri"/>
            </a:endParaRPr>
          </a:p>
          <a:p>
            <a:pPr defTabSz="914400">
              <a:lnSpc>
                <a:spcPct val="100000"/>
              </a:lnSpc>
            </a:pPr>
            <a:endParaRPr lang="de-DE" sz="1800" b="0" u="none" strike="noStrike" dirty="0">
              <a:solidFill>
                <a:srgbClr val="000000"/>
              </a:solidFill>
              <a:effectLst/>
              <a:uFillTx/>
              <a:latin typeface="Calibri"/>
            </a:endParaRPr>
          </a:p>
          <a:p>
            <a:pPr marL="285840" indent="-285840" defTabSz="914400">
              <a:lnSpc>
                <a:spcPct val="100000"/>
              </a:lnSpc>
              <a:buClr>
                <a:srgbClr val="000000"/>
              </a:buClr>
              <a:buFont typeface="Arial"/>
              <a:buChar char="•"/>
            </a:pPr>
            <a:r>
              <a:rPr lang="de-DE" sz="1800" b="0" u="none" strike="noStrike" dirty="0">
                <a:solidFill>
                  <a:schemeClr val="dk1"/>
                </a:solidFill>
                <a:effectLst/>
                <a:uFillTx/>
                <a:latin typeface="Open Sans"/>
              </a:rPr>
              <a:t>Die Lizenz wurde nach der </a:t>
            </a:r>
            <a:r>
              <a:rPr lang="de-DE" sz="1800" b="1" u="none" strike="noStrike" dirty="0">
                <a:solidFill>
                  <a:schemeClr val="dk1"/>
                </a:solidFill>
                <a:effectLst/>
                <a:uFillTx/>
                <a:latin typeface="Open Sans"/>
              </a:rPr>
              <a:t>TULLU-Regel</a:t>
            </a:r>
            <a:r>
              <a:rPr lang="de-DE" sz="1800" b="0" u="none" strike="noStrike" dirty="0">
                <a:solidFill>
                  <a:schemeClr val="dk1"/>
                </a:solidFill>
                <a:effectLst/>
                <a:uFillTx/>
                <a:latin typeface="Open Sans"/>
              </a:rPr>
              <a:t> im Abspann des Videos eingebaut. Alle verwendeten Elemente wurden aufgeführt und Links wurden ausgeschrieben.</a:t>
            </a:r>
            <a:endParaRPr lang="de-DE" sz="1800" b="0" u="none" strike="noStrike" dirty="0">
              <a:solidFill>
                <a:srgbClr val="000000"/>
              </a:solidFill>
              <a:effectLst/>
              <a:uFillTx/>
              <a:latin typeface="Calibri"/>
            </a:endParaRPr>
          </a:p>
          <a:p>
            <a:pPr defTabSz="914400">
              <a:lnSpc>
                <a:spcPct val="100000"/>
              </a:lnSpc>
            </a:pPr>
            <a:endParaRPr lang="de-DE" sz="1800" b="0" u="none" strike="noStrike" dirty="0">
              <a:solidFill>
                <a:srgbClr val="000000"/>
              </a:solidFill>
              <a:effectLst/>
              <a:uFillTx/>
              <a:latin typeface="Calibri"/>
            </a:endParaRPr>
          </a:p>
          <a:p>
            <a:pPr defTabSz="914400">
              <a:lnSpc>
                <a:spcPct val="100000"/>
              </a:lnSpc>
            </a:pPr>
            <a:endParaRPr lang="de-DE" sz="1800" b="0" u="none" strike="noStrike" dirty="0">
              <a:solidFill>
                <a:srgbClr val="000000"/>
              </a:solidFill>
              <a:effectLst/>
              <a:uFillTx/>
              <a:latin typeface="Calibri"/>
            </a:endParaRPr>
          </a:p>
          <a:p>
            <a:pPr defTabSz="914400">
              <a:lnSpc>
                <a:spcPct val="100000"/>
              </a:lnSpc>
            </a:pPr>
            <a:endParaRPr lang="de-DE" sz="1800" b="0" u="none" strike="noStrike" dirty="0">
              <a:solidFill>
                <a:srgbClr val="000000"/>
              </a:solidFill>
              <a:effectLst/>
              <a:uFillTx/>
              <a:latin typeface="Calibri"/>
            </a:endParaRPr>
          </a:p>
          <a:p>
            <a:pPr defTabSz="914400">
              <a:lnSpc>
                <a:spcPct val="100000"/>
              </a:lnSpc>
            </a:pPr>
            <a:endParaRPr lang="de-DE" sz="1800" b="0" u="none" strike="noStrike" dirty="0">
              <a:solidFill>
                <a:srgbClr val="000000"/>
              </a:solidFill>
              <a:effectLst/>
              <a:uFillTx/>
              <a:latin typeface="Calibri"/>
            </a:endParaRPr>
          </a:p>
          <a:p>
            <a:pPr defTabSz="914400">
              <a:lnSpc>
                <a:spcPct val="100000"/>
              </a:lnSpc>
            </a:pPr>
            <a:endParaRPr lang="de-DE" sz="1800" b="0" u="none" strike="noStrike" dirty="0">
              <a:solidFill>
                <a:srgbClr val="000000"/>
              </a:solidFill>
              <a:effectLst/>
              <a:uFillTx/>
              <a:latin typeface="Calibri"/>
            </a:endParaRPr>
          </a:p>
          <a:p>
            <a:pPr defTabSz="914400">
              <a:lnSpc>
                <a:spcPct val="100000"/>
              </a:lnSpc>
            </a:pPr>
            <a:endParaRPr lang="de-DE" sz="1800" b="0" u="none" strike="noStrike" dirty="0">
              <a:solidFill>
                <a:srgbClr val="000000"/>
              </a:solidFill>
              <a:effectLst/>
              <a:uFillTx/>
              <a:latin typeface="Calibri"/>
            </a:endParaRPr>
          </a:p>
          <a:p>
            <a:pPr defTabSz="914400">
              <a:lnSpc>
                <a:spcPct val="100000"/>
              </a:lnSpc>
            </a:pPr>
            <a:endParaRPr lang="de-DE" sz="1800" b="0" u="none" strike="noStrike" dirty="0">
              <a:solidFill>
                <a:srgbClr val="000000"/>
              </a:solidFill>
              <a:effectLst/>
              <a:uFillTx/>
              <a:latin typeface="Calibri"/>
            </a:endParaRPr>
          </a:p>
        </p:txBody>
      </p:sp>
      <p:pic>
        <p:nvPicPr>
          <p:cNvPr id="164" name="Picture 2" descr="http://open-educational-resources.de/wp-content/uploads/Infografik_Puzzles_2.png">
            <a:hlinkClick r:id="rId4"/>
          </p:cNvPr>
          <p:cNvPicPr/>
          <p:nvPr/>
        </p:nvPicPr>
        <p:blipFill>
          <a:blip r:embed="rId5"/>
          <a:stretch/>
        </p:blipFill>
        <p:spPr>
          <a:xfrm>
            <a:off x="8418960" y="4226760"/>
            <a:ext cx="1212840" cy="1344240"/>
          </a:xfrm>
          <a:prstGeom prst="rect">
            <a:avLst/>
          </a:prstGeom>
          <a:noFill/>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16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6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16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16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fill="hold" nodeType="clickEffect">
                                  <p:stCondLst>
                                    <p:cond delay="0"/>
                                  </p:stCondLst>
                                  <p:childTnLst>
                                    <p:set>
                                      <p:cBhvr>
                                        <p:cTn id="34" dur="1" fill="hold">
                                          <p:stCondLst>
                                            <p:cond delay="0"/>
                                          </p:stCondLst>
                                        </p:cTn>
                                        <p:tgtEl>
                                          <p:spTgt spid="161">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1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Grafik 3" descr="Ein Bild, das Text, Schrift, Logo, Grafiken enthält.&#10;&#10;Automatisch generierte Beschreibung"/>
          <p:cNvPicPr/>
          <p:nvPr/>
        </p:nvPicPr>
        <p:blipFill>
          <a:blip r:embed="rId3"/>
          <a:stretch/>
        </p:blipFill>
        <p:spPr>
          <a:xfrm>
            <a:off x="10139040" y="303120"/>
            <a:ext cx="1602000" cy="475920"/>
          </a:xfrm>
          <a:prstGeom prst="rect">
            <a:avLst/>
          </a:prstGeom>
          <a:noFill/>
          <a:ln w="0">
            <a:noFill/>
          </a:ln>
        </p:spPr>
      </p:pic>
      <p:pic>
        <p:nvPicPr>
          <p:cNvPr id="166" name="Picture 2" descr="http://open-educational-resources.de/wp-content/uploads/Infografik_Puzzles_2.png"/>
          <p:cNvPicPr/>
          <p:nvPr/>
        </p:nvPicPr>
        <p:blipFill>
          <a:blip r:embed="rId4"/>
          <a:stretch/>
        </p:blipFill>
        <p:spPr>
          <a:xfrm>
            <a:off x="3283920" y="504720"/>
            <a:ext cx="5040000" cy="5585760"/>
          </a:xfrm>
          <a:prstGeom prst="rect">
            <a:avLst/>
          </a:prstGeom>
          <a:noFill/>
          <a:ln w="0">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PlaceHolder 1"/>
          <p:cNvSpPr>
            <a:spLocks noGrp="1"/>
          </p:cNvSpPr>
          <p:nvPr>
            <p:ph type="title"/>
          </p:nvPr>
        </p:nvSpPr>
        <p:spPr>
          <a:xfrm>
            <a:off x="780480" y="901080"/>
            <a:ext cx="10326240" cy="921960"/>
          </a:xfrm>
          <a:prstGeom prst="rect">
            <a:avLst/>
          </a:prstGeom>
          <a:noFill/>
          <a:ln w="0">
            <a:noFill/>
          </a:ln>
        </p:spPr>
        <p:txBody>
          <a:bodyPr lIns="0" tIns="0" rIns="0" bIns="0" anchor="t">
            <a:normAutofit fontScale="90000"/>
          </a:bodyPr>
          <a:lstStyle/>
          <a:p>
            <a:pPr indent="0" defTabSz="914400">
              <a:lnSpc>
                <a:spcPct val="90000"/>
              </a:lnSpc>
              <a:buNone/>
              <a:tabLst>
                <a:tab pos="0" algn="l"/>
              </a:tabLst>
            </a:pPr>
            <a:r>
              <a:rPr lang="de-DE" sz="3600" b="0" u="none" strike="noStrike">
                <a:solidFill>
                  <a:schemeClr val="accent1"/>
                </a:solidFill>
                <a:effectLst/>
                <a:uFillTx/>
                <a:latin typeface="Transforma Mix Medium"/>
              </a:rPr>
              <a:t>Offene Tools und Formate aus der Praxis</a:t>
            </a:r>
            <a:br>
              <a:rPr sz="3600"/>
            </a:br>
            <a:r>
              <a:rPr lang="de-DE" sz="2800" b="0" u="none" strike="noStrike">
                <a:solidFill>
                  <a:schemeClr val="accent1"/>
                </a:solidFill>
                <a:effectLst/>
                <a:uFillTx/>
                <a:latin typeface="Open Sans"/>
              </a:rPr>
              <a:t> </a:t>
            </a:r>
            <a:br>
              <a:rPr sz="2800"/>
            </a:br>
            <a:endParaRPr lang="de-DE" sz="2800" b="0" u="none" strike="noStrike">
              <a:solidFill>
                <a:srgbClr val="000000"/>
              </a:solidFill>
              <a:effectLst/>
              <a:uFillTx/>
              <a:latin typeface="Calibri"/>
            </a:endParaRPr>
          </a:p>
        </p:txBody>
      </p:sp>
      <p:pic>
        <p:nvPicPr>
          <p:cNvPr id="168" name="Grafik 3" descr="Ein Bild, das Text, Schrift, Logo, Grafiken enthält.&#10;&#10;Automatisch generierte Beschreibung"/>
          <p:cNvPicPr/>
          <p:nvPr/>
        </p:nvPicPr>
        <p:blipFill>
          <a:blip r:embed="rId3"/>
          <a:stretch/>
        </p:blipFill>
        <p:spPr>
          <a:xfrm>
            <a:off x="10139040" y="303120"/>
            <a:ext cx="1602000" cy="475920"/>
          </a:xfrm>
          <a:prstGeom prst="rect">
            <a:avLst/>
          </a:prstGeom>
          <a:noFill/>
          <a:ln w="0">
            <a:noFill/>
          </a:ln>
        </p:spPr>
      </p:pic>
      <p:pic>
        <p:nvPicPr>
          <p:cNvPr id="169" name="Grafik 7"/>
          <p:cNvPicPr/>
          <p:nvPr/>
        </p:nvPicPr>
        <p:blipFill>
          <a:blip r:embed="rId4"/>
          <a:stretch/>
        </p:blipFill>
        <p:spPr>
          <a:xfrm>
            <a:off x="7981200" y="2316600"/>
            <a:ext cx="2795760" cy="2224440"/>
          </a:xfrm>
          <a:prstGeom prst="rect">
            <a:avLst/>
          </a:prstGeom>
          <a:noFill/>
          <a:ln w="0">
            <a:noFill/>
          </a:ln>
        </p:spPr>
      </p:pic>
      <p:sp>
        <p:nvSpPr>
          <p:cNvPr id="170" name="Textfeld 8"/>
          <p:cNvSpPr/>
          <p:nvPr/>
        </p:nvSpPr>
        <p:spPr>
          <a:xfrm>
            <a:off x="8572320" y="4631040"/>
            <a:ext cx="3024360" cy="368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900" b="0" u="none" strike="noStrike">
                <a:solidFill>
                  <a:schemeClr val="dk1"/>
                </a:solidFill>
                <a:effectLst/>
                <a:uFillTx/>
                <a:latin typeface="Open Sans"/>
              </a:rPr>
              <a:t>animation by Pike Picture from </a:t>
            </a:r>
            <a:endParaRPr lang="de-DE" sz="900" b="0" u="none" strike="noStrike">
              <a:solidFill>
                <a:srgbClr val="000000"/>
              </a:solidFill>
              <a:effectLst/>
              <a:uFillTx/>
              <a:latin typeface="Calibri"/>
            </a:endParaRPr>
          </a:p>
          <a:p>
            <a:pPr defTabSz="914400">
              <a:lnSpc>
                <a:spcPct val="100000"/>
              </a:lnSpc>
            </a:pPr>
            <a:r>
              <a:rPr lang="en-US" sz="900" b="0" u="none" strike="noStrike">
                <a:solidFill>
                  <a:schemeClr val="dk1"/>
                </a:solidFill>
                <a:effectLst/>
                <a:uFillTx/>
                <a:latin typeface="Open Sans"/>
              </a:rPr>
              <a:t>Noun Project (CC BY 3.0)</a:t>
            </a:r>
            <a:endParaRPr lang="de-DE" sz="900" b="0" u="none" strike="noStrike">
              <a:solidFill>
                <a:srgbClr val="000000"/>
              </a:solidFill>
              <a:effectLst/>
              <a:uFillTx/>
              <a:latin typeface="Calibri"/>
            </a:endParaRPr>
          </a:p>
        </p:txBody>
      </p:sp>
      <p:pic>
        <p:nvPicPr>
          <p:cNvPr id="171" name="Grafik 10"/>
          <p:cNvPicPr/>
          <p:nvPr/>
        </p:nvPicPr>
        <p:blipFill>
          <a:blip r:embed="rId5"/>
          <a:stretch/>
        </p:blipFill>
        <p:spPr>
          <a:xfrm>
            <a:off x="713880" y="1974960"/>
            <a:ext cx="3555720" cy="2813760"/>
          </a:xfrm>
          <a:prstGeom prst="rect">
            <a:avLst/>
          </a:prstGeom>
          <a:noFill/>
          <a:ln w="0">
            <a:noFill/>
          </a:ln>
        </p:spPr>
      </p:pic>
      <p:sp>
        <p:nvSpPr>
          <p:cNvPr id="172" name="Textfeld 11"/>
          <p:cNvSpPr/>
          <p:nvPr/>
        </p:nvSpPr>
        <p:spPr>
          <a:xfrm>
            <a:off x="1564920" y="4631040"/>
            <a:ext cx="2693520" cy="368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900" b="0" u="none" strike="noStrike">
                <a:solidFill>
                  <a:schemeClr val="dk1"/>
                </a:solidFill>
                <a:effectLst/>
                <a:uFillTx/>
                <a:latin typeface="Open Sans"/>
              </a:rPr>
              <a:t>webcast by Lars Meiertoberens </a:t>
            </a:r>
            <a:endParaRPr lang="de-DE" sz="900" b="0" u="none" strike="noStrike">
              <a:solidFill>
                <a:srgbClr val="000000"/>
              </a:solidFill>
              <a:effectLst/>
              <a:uFillTx/>
              <a:latin typeface="Calibri"/>
            </a:endParaRPr>
          </a:p>
          <a:p>
            <a:pPr defTabSz="914400">
              <a:lnSpc>
                <a:spcPct val="100000"/>
              </a:lnSpc>
            </a:pPr>
            <a:r>
              <a:rPr lang="en-US" sz="900" b="0" u="none" strike="noStrike">
                <a:solidFill>
                  <a:schemeClr val="dk1"/>
                </a:solidFill>
                <a:effectLst/>
                <a:uFillTx/>
                <a:latin typeface="Open Sans"/>
              </a:rPr>
              <a:t>from Noun Project (CC BY 3.0)</a:t>
            </a:r>
            <a:endParaRPr lang="de-DE" sz="900" b="0" u="none" strike="noStrike">
              <a:solidFill>
                <a:srgbClr val="000000"/>
              </a:solidFill>
              <a:effectLst/>
              <a:uFillTx/>
              <a:latin typeface="Calibri"/>
            </a:endParaRPr>
          </a:p>
        </p:txBody>
      </p:sp>
      <p:sp>
        <p:nvSpPr>
          <p:cNvPr id="173" name="Textfeld 12"/>
          <p:cNvSpPr/>
          <p:nvPr/>
        </p:nvSpPr>
        <p:spPr>
          <a:xfrm>
            <a:off x="5121000" y="4655160"/>
            <a:ext cx="1538640" cy="3686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900" b="0" u="none" strike="noStrike">
                <a:solidFill>
                  <a:schemeClr val="dk1"/>
                </a:solidFill>
                <a:effectLst/>
                <a:uFillTx/>
                <a:latin typeface="Open Sans"/>
              </a:rPr>
              <a:t>Movie by Kono Maru from </a:t>
            </a:r>
            <a:endParaRPr lang="de-DE" sz="900" b="0" u="none" strike="noStrike">
              <a:solidFill>
                <a:srgbClr val="000000"/>
              </a:solidFill>
              <a:effectLst/>
              <a:uFillTx/>
              <a:latin typeface="Calibri"/>
            </a:endParaRPr>
          </a:p>
          <a:p>
            <a:pPr defTabSz="914400">
              <a:lnSpc>
                <a:spcPct val="100000"/>
              </a:lnSpc>
            </a:pPr>
            <a:r>
              <a:rPr lang="en-US" sz="900" b="0" u="none" strike="noStrike">
                <a:solidFill>
                  <a:schemeClr val="dk1"/>
                </a:solidFill>
                <a:effectLst/>
                <a:uFillTx/>
                <a:latin typeface="Open Sans"/>
              </a:rPr>
              <a:t>Noun Project (CC BY 3.0)</a:t>
            </a:r>
            <a:endParaRPr lang="de-DE" sz="900" b="0" u="none" strike="noStrike">
              <a:solidFill>
                <a:srgbClr val="000000"/>
              </a:solidFill>
              <a:effectLst/>
              <a:uFillTx/>
              <a:latin typeface="Calibri"/>
            </a:endParaRPr>
          </a:p>
        </p:txBody>
      </p:sp>
      <p:pic>
        <p:nvPicPr>
          <p:cNvPr id="174" name="Grafik 14"/>
          <p:cNvPicPr/>
          <p:nvPr/>
        </p:nvPicPr>
        <p:blipFill>
          <a:blip r:embed="rId6"/>
          <a:stretch/>
        </p:blipFill>
        <p:spPr>
          <a:xfrm>
            <a:off x="4585320" y="2159640"/>
            <a:ext cx="3123720" cy="2694960"/>
          </a:xfrm>
          <a:prstGeom prst="rect">
            <a:avLst/>
          </a:prstGeom>
          <a:noFill/>
          <a:ln w="0">
            <a:noFill/>
          </a:ln>
        </p:spPr>
      </p:pic>
      <p:sp>
        <p:nvSpPr>
          <p:cNvPr id="175" name="Textfeld 15"/>
          <p:cNvSpPr/>
          <p:nvPr/>
        </p:nvSpPr>
        <p:spPr>
          <a:xfrm>
            <a:off x="1780200" y="1833480"/>
            <a:ext cx="2490840" cy="368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1800" b="0" u="none" strike="noStrike">
                <a:solidFill>
                  <a:schemeClr val="dk1"/>
                </a:solidFill>
                <a:effectLst/>
                <a:uFillTx/>
                <a:latin typeface="Open Sans"/>
              </a:rPr>
              <a:t>Screencast</a:t>
            </a:r>
            <a:endParaRPr lang="de-DE" sz="1800" b="0" u="none" strike="noStrike">
              <a:solidFill>
                <a:srgbClr val="000000"/>
              </a:solidFill>
              <a:effectLst/>
              <a:uFillTx/>
              <a:latin typeface="Calibri"/>
            </a:endParaRPr>
          </a:p>
        </p:txBody>
      </p:sp>
      <p:sp>
        <p:nvSpPr>
          <p:cNvPr id="176" name="Textfeld 16"/>
          <p:cNvSpPr/>
          <p:nvPr/>
        </p:nvSpPr>
        <p:spPr>
          <a:xfrm>
            <a:off x="4842000" y="1790280"/>
            <a:ext cx="2402640" cy="3686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de-DE" sz="1800" b="0" u="none" strike="noStrike">
                <a:solidFill>
                  <a:schemeClr val="dk1"/>
                </a:solidFill>
                <a:effectLst/>
                <a:uFillTx/>
                <a:latin typeface="Open Sans"/>
              </a:rPr>
              <a:t>Szenische Aufnahmen</a:t>
            </a:r>
            <a:endParaRPr lang="de-DE" sz="1800" b="0" u="none" strike="noStrike">
              <a:solidFill>
                <a:srgbClr val="000000"/>
              </a:solidFill>
              <a:effectLst/>
              <a:uFillTx/>
              <a:latin typeface="Calibri"/>
            </a:endParaRPr>
          </a:p>
        </p:txBody>
      </p:sp>
      <p:sp>
        <p:nvSpPr>
          <p:cNvPr id="177" name="Textfeld 17"/>
          <p:cNvSpPr/>
          <p:nvPr/>
        </p:nvSpPr>
        <p:spPr>
          <a:xfrm>
            <a:off x="8746200" y="1833480"/>
            <a:ext cx="1969200" cy="368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1800" b="0" u="none" strike="noStrike">
                <a:solidFill>
                  <a:schemeClr val="dk1"/>
                </a:solidFill>
                <a:effectLst/>
                <a:uFillTx/>
                <a:latin typeface="Open Sans"/>
              </a:rPr>
              <a:t>Animation</a:t>
            </a:r>
            <a:endParaRPr lang="de-DE" sz="1800" b="0" u="none" strike="noStrike">
              <a:solidFill>
                <a:srgbClr val="000000"/>
              </a:solidFill>
              <a:effectLst/>
              <a:uFillTx/>
              <a:latin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 name="Grafik 4" descr="Ein Bild, das Text, Schrift, Logo, Grafiken enthält.&#10;&#10;Automatisch generierte Beschreibung"/>
          <p:cNvPicPr/>
          <p:nvPr/>
        </p:nvPicPr>
        <p:blipFill>
          <a:blip r:embed="rId3"/>
          <a:stretch/>
        </p:blipFill>
        <p:spPr>
          <a:xfrm>
            <a:off x="10139040" y="303120"/>
            <a:ext cx="1601640" cy="475560"/>
          </a:xfrm>
          <a:prstGeom prst="rect">
            <a:avLst/>
          </a:prstGeom>
          <a:noFill/>
          <a:ln w="0">
            <a:noFill/>
          </a:ln>
        </p:spPr>
      </p:pic>
      <p:sp>
        <p:nvSpPr>
          <p:cNvPr id="179" name="Titel 1"/>
          <p:cNvSpPr/>
          <p:nvPr/>
        </p:nvSpPr>
        <p:spPr>
          <a:xfrm>
            <a:off x="522000" y="303120"/>
            <a:ext cx="9387360" cy="475560"/>
          </a:xfrm>
          <a:prstGeom prst="rect">
            <a:avLst/>
          </a:prstGeom>
          <a:noFill/>
          <a:ln w="0">
            <a:noFill/>
          </a:ln>
        </p:spPr>
        <p:style>
          <a:lnRef idx="0">
            <a:scrgbClr r="0" g="0" b="0"/>
          </a:lnRef>
          <a:fillRef idx="0">
            <a:scrgbClr r="0" g="0" b="0"/>
          </a:fillRef>
          <a:effectRef idx="0">
            <a:scrgbClr r="0" g="0" b="0"/>
          </a:effectRef>
          <a:fontRef idx="minor"/>
        </p:style>
        <p:txBody>
          <a:bodyPr lIns="0" tIns="36000" rIns="0" bIns="0" anchor="ctr">
            <a:noAutofit/>
          </a:bodyPr>
          <a:lstStyle/>
          <a:p>
            <a:pPr defTabSz="914400">
              <a:lnSpc>
                <a:spcPct val="90000"/>
              </a:lnSpc>
              <a:tabLst>
                <a:tab pos="0" algn="l"/>
              </a:tabLst>
            </a:pPr>
            <a:r>
              <a:rPr lang="de-DE" sz="3200" b="0" u="none" strike="noStrike">
                <a:solidFill>
                  <a:srgbClr val="0054FF"/>
                </a:solidFill>
                <a:effectLst/>
                <a:uFillTx/>
                <a:latin typeface="Transforma Mix Medium"/>
              </a:rPr>
              <a:t>Formate für Lehr- und Lernvideos</a:t>
            </a:r>
            <a:endParaRPr lang="de-DE" sz="3200" b="0" u="none" strike="noStrike">
              <a:solidFill>
                <a:srgbClr val="000000"/>
              </a:solidFill>
              <a:effectLst/>
              <a:uFillTx/>
              <a:latin typeface="Calibri"/>
            </a:endParaRPr>
          </a:p>
        </p:txBody>
      </p:sp>
      <p:sp>
        <p:nvSpPr>
          <p:cNvPr id="180" name="PlaceHolder 1"/>
          <p:cNvSpPr>
            <a:spLocks noGrp="1"/>
          </p:cNvSpPr>
          <p:nvPr>
            <p:ph/>
          </p:nvPr>
        </p:nvSpPr>
        <p:spPr>
          <a:xfrm>
            <a:off x="998280" y="1031040"/>
            <a:ext cx="10270080" cy="5573160"/>
          </a:xfrm>
          <a:prstGeom prst="rect">
            <a:avLst/>
          </a:prstGeom>
          <a:noFill/>
          <a:ln w="0">
            <a:noFill/>
          </a:ln>
        </p:spPr>
        <p:txBody>
          <a:bodyPr lIns="0" tIns="0" rIns="0" bIns="0" anchor="ctr">
            <a:normAutofit/>
          </a:bodyPr>
          <a:lstStyle/>
          <a:p>
            <a:pPr indent="0" defTabSz="914400">
              <a:lnSpc>
                <a:spcPct val="90000"/>
              </a:lnSpc>
              <a:spcBef>
                <a:spcPts val="1001"/>
              </a:spcBef>
              <a:buNone/>
              <a:tabLst>
                <a:tab pos="0" algn="l"/>
              </a:tabLst>
            </a:pPr>
            <a:r>
              <a:rPr lang="de-DE" sz="2000" b="1" u="none" strike="noStrike" dirty="0">
                <a:solidFill>
                  <a:schemeClr val="dk1"/>
                </a:solidFill>
                <a:effectLst/>
                <a:uFillTx/>
                <a:latin typeface="Open Sans"/>
              </a:rPr>
              <a:t>Bildschirmaufnahme (Screencast)</a:t>
            </a:r>
            <a:endParaRPr lang="de-DE" sz="2000" b="0" u="none" strike="noStrike" dirty="0">
              <a:solidFill>
                <a:srgbClr val="000000"/>
              </a:solidFill>
              <a:effectLst/>
              <a:uFillTx/>
              <a:latin typeface="Calibri"/>
            </a:endParaRPr>
          </a:p>
          <a:p>
            <a:pPr marL="228600" indent="-228600" defTabSz="914400">
              <a:lnSpc>
                <a:spcPct val="90000"/>
              </a:lnSpc>
              <a:spcBef>
                <a:spcPts val="1001"/>
              </a:spcBef>
              <a:buClr>
                <a:srgbClr val="000000"/>
              </a:buClr>
              <a:buFont typeface="Arial"/>
              <a:buChar char="•"/>
              <a:tabLst>
                <a:tab pos="0" algn="l"/>
              </a:tabLst>
            </a:pPr>
            <a:r>
              <a:rPr lang="de-DE" sz="2000" b="0" u="none" strike="noStrike" dirty="0">
                <a:solidFill>
                  <a:schemeClr val="dk1"/>
                </a:solidFill>
                <a:effectLst/>
                <a:uFillTx/>
                <a:latin typeface="Open Sans"/>
              </a:rPr>
              <a:t>niederschwellig und mit wenig Hard- und Software umsetzbar</a:t>
            </a:r>
            <a:endParaRPr lang="de-DE" sz="2000" b="0" u="none" strike="noStrike" dirty="0">
              <a:solidFill>
                <a:srgbClr val="000000"/>
              </a:solidFill>
              <a:effectLst/>
              <a:uFillTx/>
              <a:latin typeface="Calibri"/>
            </a:endParaRPr>
          </a:p>
          <a:p>
            <a:pPr marL="228600" indent="-228600" defTabSz="914400">
              <a:lnSpc>
                <a:spcPct val="90000"/>
              </a:lnSpc>
              <a:spcBef>
                <a:spcPts val="1001"/>
              </a:spcBef>
              <a:buClr>
                <a:srgbClr val="000000"/>
              </a:buClr>
              <a:buFont typeface="Arial"/>
              <a:buChar char="•"/>
              <a:tabLst>
                <a:tab pos="0" algn="l"/>
              </a:tabLst>
            </a:pPr>
            <a:r>
              <a:rPr lang="de-DE" sz="2000" b="0" u="none" strike="noStrike" dirty="0">
                <a:solidFill>
                  <a:schemeClr val="dk1"/>
                </a:solidFill>
                <a:effectLst/>
                <a:uFillTx/>
                <a:latin typeface="Open Sans"/>
              </a:rPr>
              <a:t>gut für Tutorials und Erklärung am Beispiel (z.B. Gleichung)</a:t>
            </a:r>
            <a:endParaRPr lang="de-DE" sz="2000" b="0" u="none" strike="noStrike" dirty="0">
              <a:solidFill>
                <a:srgbClr val="000000"/>
              </a:solidFill>
              <a:effectLst/>
              <a:uFillTx/>
              <a:latin typeface="Calibri"/>
            </a:endParaRPr>
          </a:p>
          <a:p>
            <a:pPr marL="228600" indent="-228600" defTabSz="914400">
              <a:lnSpc>
                <a:spcPct val="90000"/>
              </a:lnSpc>
              <a:spcBef>
                <a:spcPts val="1001"/>
              </a:spcBef>
              <a:buClr>
                <a:srgbClr val="000000"/>
              </a:buClr>
              <a:buFont typeface="Arial"/>
              <a:buChar char="•"/>
              <a:tabLst>
                <a:tab pos="0" algn="l"/>
              </a:tabLst>
            </a:pPr>
            <a:r>
              <a:rPr lang="de-DE" sz="2000" b="0" u="sng" strike="noStrike" dirty="0">
                <a:solidFill>
                  <a:schemeClr val="dk1"/>
                </a:solidFill>
                <a:effectLst/>
                <a:uFillTx/>
                <a:latin typeface="Open Sans"/>
                <a:hlinkClick r:id="rId4"/>
              </a:rPr>
              <a:t>Bsp. </a:t>
            </a:r>
            <a:r>
              <a:rPr lang="de-DE" sz="2000" b="0" u="sng" strike="noStrike" dirty="0">
                <a:solidFill>
                  <a:schemeClr val="dk1"/>
                </a:solidFill>
                <a:effectLst/>
                <a:uFillTx/>
                <a:latin typeface="Open Sans"/>
              </a:rPr>
              <a:t>1</a:t>
            </a:r>
            <a:r>
              <a:rPr lang="de-DE" sz="2000" b="0" u="none" strike="noStrike" dirty="0">
                <a:solidFill>
                  <a:schemeClr val="dk1"/>
                </a:solidFill>
                <a:effectLst/>
                <a:uFillTx/>
                <a:latin typeface="Open Sans"/>
              </a:rPr>
              <a:t>, </a:t>
            </a:r>
            <a:r>
              <a:rPr lang="de-DE" sz="2000" b="0" u="sng" strike="noStrike" dirty="0">
                <a:solidFill>
                  <a:schemeClr val="dk1"/>
                </a:solidFill>
                <a:effectLst/>
                <a:uFillTx/>
                <a:latin typeface="Open Sans"/>
                <a:hlinkClick r:id="rId5"/>
              </a:rPr>
              <a:t>Bsp. 2 (mit AI-Stimme)</a:t>
            </a:r>
            <a:r>
              <a:rPr lang="de-DE" sz="2000" b="0" u="none" strike="noStrike" dirty="0">
                <a:solidFill>
                  <a:schemeClr val="dk1"/>
                </a:solidFill>
                <a:effectLst/>
                <a:uFillTx/>
                <a:latin typeface="Open Sans"/>
              </a:rPr>
              <a:t> </a:t>
            </a:r>
            <a:endParaRPr lang="de-DE" sz="2000" b="0" u="none" strike="noStrike" dirty="0">
              <a:solidFill>
                <a:srgbClr val="000000"/>
              </a:solidFill>
              <a:effectLst/>
              <a:uFillTx/>
              <a:latin typeface="Calibri"/>
            </a:endParaRPr>
          </a:p>
          <a:p>
            <a:pPr indent="0" defTabSz="914400">
              <a:lnSpc>
                <a:spcPct val="90000"/>
              </a:lnSpc>
              <a:spcBef>
                <a:spcPts val="1001"/>
              </a:spcBef>
              <a:buNone/>
              <a:tabLst>
                <a:tab pos="0" algn="l"/>
              </a:tabLst>
            </a:pPr>
            <a:endParaRPr lang="de-DE" sz="2000" b="0" u="none" strike="noStrike" dirty="0">
              <a:solidFill>
                <a:srgbClr val="000000"/>
              </a:solidFill>
              <a:effectLst/>
              <a:uFillTx/>
              <a:latin typeface="Calibri"/>
            </a:endParaRPr>
          </a:p>
          <a:p>
            <a:pPr indent="0" defTabSz="914400">
              <a:lnSpc>
                <a:spcPct val="90000"/>
              </a:lnSpc>
              <a:spcBef>
                <a:spcPts val="1001"/>
              </a:spcBef>
              <a:buNone/>
              <a:tabLst>
                <a:tab pos="0" algn="l"/>
              </a:tabLst>
            </a:pPr>
            <a:r>
              <a:rPr lang="de-DE" sz="2000" b="1" u="none" strike="noStrike" dirty="0">
                <a:solidFill>
                  <a:schemeClr val="dk1"/>
                </a:solidFill>
                <a:effectLst/>
                <a:uFillTx/>
                <a:latin typeface="Open Sans"/>
              </a:rPr>
              <a:t>szenische Aufnahme, Feld-Aufnahme</a:t>
            </a:r>
            <a:endParaRPr lang="de-DE" sz="2000" b="0" u="none" strike="noStrike" dirty="0">
              <a:solidFill>
                <a:srgbClr val="000000"/>
              </a:solidFill>
              <a:effectLst/>
              <a:uFillTx/>
              <a:latin typeface="Calibri"/>
            </a:endParaRPr>
          </a:p>
          <a:p>
            <a:pPr marL="228600" indent="-228600" defTabSz="914400">
              <a:lnSpc>
                <a:spcPct val="90000"/>
              </a:lnSpc>
              <a:spcBef>
                <a:spcPts val="1001"/>
              </a:spcBef>
              <a:buClr>
                <a:srgbClr val="000000"/>
              </a:buClr>
              <a:buFont typeface="Arial"/>
              <a:buChar char="•"/>
              <a:tabLst>
                <a:tab pos="0" algn="l"/>
              </a:tabLst>
            </a:pPr>
            <a:r>
              <a:rPr lang="de-DE" sz="2000" b="0" u="none" strike="noStrike" dirty="0">
                <a:solidFill>
                  <a:schemeClr val="dk1"/>
                </a:solidFill>
                <a:effectLst/>
                <a:uFillTx/>
                <a:latin typeface="Open Sans"/>
              </a:rPr>
              <a:t>aufwendig in Vorbereitung, Durchführung und Nachbearbeitung</a:t>
            </a:r>
            <a:endParaRPr lang="de-DE" sz="2000" b="0" u="none" strike="noStrike" dirty="0">
              <a:solidFill>
                <a:srgbClr val="000000"/>
              </a:solidFill>
              <a:effectLst/>
              <a:uFillTx/>
              <a:latin typeface="Calibri"/>
            </a:endParaRPr>
          </a:p>
          <a:p>
            <a:pPr marL="228600" indent="-228600" defTabSz="914400">
              <a:lnSpc>
                <a:spcPct val="90000"/>
              </a:lnSpc>
              <a:spcBef>
                <a:spcPts val="1001"/>
              </a:spcBef>
              <a:buClr>
                <a:srgbClr val="000000"/>
              </a:buClr>
              <a:buFont typeface="Arial"/>
              <a:buChar char="•"/>
              <a:tabLst>
                <a:tab pos="0" algn="l"/>
              </a:tabLst>
            </a:pPr>
            <a:r>
              <a:rPr lang="de-DE" sz="2000" b="0" u="none" strike="noStrike" dirty="0">
                <a:solidFill>
                  <a:schemeClr val="dk1"/>
                </a:solidFill>
                <a:effectLst/>
                <a:uFillTx/>
                <a:latin typeface="Open Sans"/>
              </a:rPr>
              <a:t>gut für Motivation, Laborversuche oder Feldversuche, Experten</a:t>
            </a:r>
            <a:endParaRPr lang="de-DE" sz="2000" b="0" u="none" strike="noStrike" dirty="0">
              <a:solidFill>
                <a:srgbClr val="000000"/>
              </a:solidFill>
              <a:effectLst/>
              <a:uFillTx/>
              <a:latin typeface="Calibri"/>
            </a:endParaRPr>
          </a:p>
          <a:p>
            <a:pPr marL="228600" indent="-228600" defTabSz="914400">
              <a:lnSpc>
                <a:spcPct val="90000"/>
              </a:lnSpc>
              <a:spcBef>
                <a:spcPts val="1001"/>
              </a:spcBef>
              <a:buClr>
                <a:srgbClr val="000000"/>
              </a:buClr>
              <a:buFont typeface="Arial"/>
              <a:buChar char="•"/>
              <a:tabLst>
                <a:tab pos="0" algn="l"/>
              </a:tabLst>
            </a:pPr>
            <a:r>
              <a:rPr lang="de-DE" sz="2000" b="0" u="sng" strike="noStrike" dirty="0">
                <a:solidFill>
                  <a:schemeClr val="dk1"/>
                </a:solidFill>
                <a:effectLst/>
                <a:uFillTx/>
                <a:latin typeface="Open Sans"/>
                <a:hlinkClick r:id="rId6"/>
              </a:rPr>
              <a:t>Bsp. Emotionen</a:t>
            </a:r>
            <a:r>
              <a:rPr lang="de-DE" sz="2000" b="0" u="none" strike="noStrike" dirty="0">
                <a:solidFill>
                  <a:schemeClr val="dk1"/>
                </a:solidFill>
                <a:effectLst/>
                <a:uFillTx/>
                <a:latin typeface="Open Sans"/>
              </a:rPr>
              <a:t>, </a:t>
            </a:r>
            <a:r>
              <a:rPr lang="de-DE" sz="2000" b="0" u="sng" strike="noStrike" dirty="0">
                <a:solidFill>
                  <a:schemeClr val="dk1"/>
                </a:solidFill>
                <a:effectLst/>
                <a:uFillTx/>
                <a:latin typeface="Open Sans"/>
                <a:hlinkClick r:id="rId7"/>
              </a:rPr>
              <a:t>Bsp. Labor</a:t>
            </a:r>
            <a:endParaRPr lang="de-DE" sz="2000" b="0" u="none" strike="noStrike" dirty="0">
              <a:solidFill>
                <a:srgbClr val="000000"/>
              </a:solidFill>
              <a:effectLst/>
              <a:uFillTx/>
              <a:latin typeface="Calibri"/>
            </a:endParaRPr>
          </a:p>
          <a:p>
            <a:pPr indent="0" defTabSz="914400">
              <a:lnSpc>
                <a:spcPct val="90000"/>
              </a:lnSpc>
              <a:spcBef>
                <a:spcPts val="1001"/>
              </a:spcBef>
              <a:buNone/>
              <a:tabLst>
                <a:tab pos="0" algn="l"/>
              </a:tabLst>
            </a:pPr>
            <a:endParaRPr lang="de-DE" sz="2000" b="0" u="none" strike="noStrike" dirty="0">
              <a:solidFill>
                <a:srgbClr val="000000"/>
              </a:solidFill>
              <a:effectLst/>
              <a:uFillTx/>
              <a:latin typeface="Calibri"/>
            </a:endParaRPr>
          </a:p>
          <a:p>
            <a:pPr indent="0" defTabSz="914400">
              <a:lnSpc>
                <a:spcPct val="90000"/>
              </a:lnSpc>
              <a:spcBef>
                <a:spcPts val="1001"/>
              </a:spcBef>
              <a:buNone/>
              <a:tabLst>
                <a:tab pos="0" algn="l"/>
              </a:tabLst>
            </a:pPr>
            <a:r>
              <a:rPr lang="de-DE" sz="2000" b="1" u="none" strike="noStrike" dirty="0">
                <a:solidFill>
                  <a:schemeClr val="dk1"/>
                </a:solidFill>
                <a:effectLst/>
                <a:uFillTx/>
                <a:latin typeface="Open Sans"/>
              </a:rPr>
              <a:t>Animation</a:t>
            </a:r>
            <a:endParaRPr lang="de-DE" sz="2000" b="0" u="none" strike="noStrike" dirty="0">
              <a:solidFill>
                <a:srgbClr val="000000"/>
              </a:solidFill>
              <a:effectLst/>
              <a:uFillTx/>
              <a:latin typeface="Calibri"/>
            </a:endParaRPr>
          </a:p>
          <a:p>
            <a:pPr marL="228600" indent="-228600" defTabSz="914400">
              <a:lnSpc>
                <a:spcPct val="90000"/>
              </a:lnSpc>
              <a:spcBef>
                <a:spcPts val="1001"/>
              </a:spcBef>
              <a:buClr>
                <a:srgbClr val="000000"/>
              </a:buClr>
              <a:buFont typeface="Arial"/>
              <a:buChar char="•"/>
              <a:tabLst>
                <a:tab pos="0" algn="l"/>
              </a:tabLst>
            </a:pPr>
            <a:r>
              <a:rPr lang="de-DE" sz="2000" b="0" u="none" strike="noStrike" dirty="0">
                <a:solidFill>
                  <a:schemeClr val="dk1"/>
                </a:solidFill>
                <a:effectLst/>
                <a:uFillTx/>
                <a:latin typeface="Open Sans"/>
              </a:rPr>
              <a:t>wenig Hardware aber viel Erfahrung mit Software nötig, kleinteilig </a:t>
            </a:r>
            <a:endParaRPr lang="de-DE" sz="2000" b="0" u="none" strike="noStrike" dirty="0">
              <a:solidFill>
                <a:srgbClr val="000000"/>
              </a:solidFill>
              <a:effectLst/>
              <a:uFillTx/>
              <a:latin typeface="Calibri"/>
            </a:endParaRPr>
          </a:p>
          <a:p>
            <a:pPr marL="228600" indent="-228600" defTabSz="914400">
              <a:lnSpc>
                <a:spcPct val="90000"/>
              </a:lnSpc>
              <a:spcBef>
                <a:spcPts val="1001"/>
              </a:spcBef>
              <a:buClr>
                <a:srgbClr val="000000"/>
              </a:buClr>
              <a:buFont typeface="Arial"/>
              <a:buChar char="•"/>
              <a:tabLst>
                <a:tab pos="0" algn="l"/>
              </a:tabLst>
            </a:pPr>
            <a:r>
              <a:rPr lang="de-DE" sz="2000" b="0" u="none" strike="noStrike" dirty="0">
                <a:solidFill>
                  <a:schemeClr val="dk1"/>
                </a:solidFill>
                <a:effectLst/>
                <a:uFillTx/>
                <a:latin typeface="Open Sans"/>
              </a:rPr>
              <a:t>Erklärung komplexer Abläufe und Zusammenhänge, Tutorials</a:t>
            </a:r>
            <a:endParaRPr lang="de-DE" sz="2000" b="0" u="none" strike="noStrike" dirty="0">
              <a:solidFill>
                <a:srgbClr val="000000"/>
              </a:solidFill>
              <a:effectLst/>
              <a:uFillTx/>
              <a:latin typeface="Calibri"/>
            </a:endParaRPr>
          </a:p>
        </p:txBody>
      </p:sp>
      <p:grpSp>
        <p:nvGrpSpPr>
          <p:cNvPr id="181" name="Gruppieren 22"/>
          <p:cNvGrpSpPr/>
          <p:nvPr/>
        </p:nvGrpSpPr>
        <p:grpSpPr>
          <a:xfrm>
            <a:off x="8773560" y="2430360"/>
            <a:ext cx="3204720" cy="3489840"/>
            <a:chOff x="8773560" y="2430360"/>
            <a:chExt cx="3204720" cy="3489840"/>
          </a:xfrm>
        </p:grpSpPr>
        <p:sp>
          <p:nvSpPr>
            <p:cNvPr id="182" name="Rechteck: abgerundete Ecken 1"/>
            <p:cNvSpPr/>
            <p:nvPr/>
          </p:nvSpPr>
          <p:spPr>
            <a:xfrm>
              <a:off x="9838800" y="3469320"/>
              <a:ext cx="2139480" cy="813960"/>
            </a:xfrm>
            <a:prstGeom prst="roundRect">
              <a:avLst>
                <a:gd name="adj" fmla="val 16667"/>
              </a:avLst>
            </a:prstGeom>
            <a:solidFill>
              <a:srgbClr val="0054FF"/>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r>
                <a:rPr lang="de-DE" sz="2200" b="1" u="none" strike="noStrike">
                  <a:solidFill>
                    <a:schemeClr val="lt1"/>
                  </a:solidFill>
                  <a:effectLst/>
                  <a:uFillTx/>
                  <a:latin typeface="Open Sans"/>
                </a:rPr>
                <a:t>Kombination der Formate</a:t>
              </a:r>
              <a:endParaRPr lang="de-DE" sz="2200" b="0" u="none" strike="noStrike">
                <a:solidFill>
                  <a:srgbClr val="FFFFFF"/>
                </a:solidFill>
                <a:effectLst/>
                <a:uFillTx/>
                <a:latin typeface="Calibri"/>
              </a:endParaRPr>
            </a:p>
          </p:txBody>
        </p:sp>
        <p:cxnSp>
          <p:nvCxnSpPr>
            <p:cNvPr id="183" name="Gerade Verbindung mit Pfeil 12"/>
            <p:cNvCxnSpPr/>
            <p:nvPr/>
          </p:nvCxnSpPr>
          <p:spPr>
            <a:xfrm>
              <a:off x="9348480" y="2430360"/>
              <a:ext cx="1408680" cy="959040"/>
            </a:xfrm>
            <a:prstGeom prst="straightConnector1">
              <a:avLst/>
            </a:prstGeom>
            <a:ln w="38100">
              <a:solidFill>
                <a:srgbClr val="0054FF"/>
              </a:solidFill>
              <a:round/>
              <a:tailEnd type="triangle" w="lg" len="lg"/>
            </a:ln>
          </p:spPr>
        </p:cxnSp>
        <p:cxnSp>
          <p:nvCxnSpPr>
            <p:cNvPr id="184" name="Gerade Verbindung mit Pfeil 15"/>
            <p:cNvCxnSpPr/>
            <p:nvPr/>
          </p:nvCxnSpPr>
          <p:spPr>
            <a:xfrm flipV="1">
              <a:off x="9348480" y="4364640"/>
              <a:ext cx="1216080" cy="1555920"/>
            </a:xfrm>
            <a:prstGeom prst="straightConnector1">
              <a:avLst/>
            </a:prstGeom>
            <a:ln w="38100">
              <a:solidFill>
                <a:srgbClr val="0054FF"/>
              </a:solidFill>
              <a:round/>
              <a:tailEnd type="triangle" w="lg" len="lg"/>
            </a:ln>
          </p:spPr>
        </p:cxnSp>
        <p:cxnSp>
          <p:nvCxnSpPr>
            <p:cNvPr id="185" name="Gerade Verbindung mit Pfeil 18"/>
            <p:cNvCxnSpPr/>
            <p:nvPr/>
          </p:nvCxnSpPr>
          <p:spPr>
            <a:xfrm flipV="1">
              <a:off x="8773560" y="4136400"/>
              <a:ext cx="948240" cy="148680"/>
            </a:xfrm>
            <a:prstGeom prst="straightConnector1">
              <a:avLst/>
            </a:prstGeom>
            <a:ln w="38100">
              <a:solidFill>
                <a:srgbClr val="0054FF"/>
              </a:solidFill>
              <a:round/>
              <a:tailEnd type="triangle" w="lg" len="lg"/>
            </a:ln>
          </p:spPr>
        </p:cxnSp>
      </p:grpSp>
      <p:sp>
        <p:nvSpPr>
          <p:cNvPr id="186" name="Textfeld 1"/>
          <p:cNvSpPr/>
          <p:nvPr/>
        </p:nvSpPr>
        <p:spPr>
          <a:xfrm>
            <a:off x="7307023" y="6376306"/>
            <a:ext cx="4590720" cy="2455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de-DE" sz="1000" b="0" u="none" strike="noStrike" dirty="0">
                <a:solidFill>
                  <a:schemeClr val="dk1"/>
                </a:solidFill>
                <a:effectLst/>
                <a:uFillTx/>
                <a:latin typeface="Transforma Mix Medium"/>
              </a:rPr>
              <a:t>Screenshot eines Videos - das Video steht auf </a:t>
            </a:r>
            <a:r>
              <a:rPr lang="de-DE" sz="1000" b="0" u="none" strike="noStrike" dirty="0" err="1">
                <a:solidFill>
                  <a:schemeClr val="dk1"/>
                </a:solidFill>
                <a:effectLst/>
                <a:uFillTx/>
                <a:latin typeface="Transforma Mix Medium"/>
              </a:rPr>
              <a:t>Youtube</a:t>
            </a:r>
            <a:r>
              <a:rPr lang="de-DE" sz="1000" b="0" u="none" strike="noStrike" dirty="0">
                <a:solidFill>
                  <a:schemeClr val="dk1"/>
                </a:solidFill>
                <a:effectLst/>
                <a:uFillTx/>
                <a:latin typeface="Transforma Mix Medium"/>
              </a:rPr>
              <a:t> zum Einbetten zur Verfügung </a:t>
            </a:r>
            <a:endParaRPr lang="de-DE" sz="1000" b="0" u="none" strike="noStrike" dirty="0">
              <a:solidFill>
                <a:srgbClr val="000000"/>
              </a:solidFill>
              <a:effectLst/>
              <a:uFillTx/>
              <a:latin typeface="Calibri"/>
            </a:endParaRPr>
          </a:p>
        </p:txBody>
      </p:sp>
      <p:sp>
        <p:nvSpPr>
          <p:cNvPr id="187" name="Textfeld 13"/>
          <p:cNvSpPr/>
          <p:nvPr/>
        </p:nvSpPr>
        <p:spPr>
          <a:xfrm>
            <a:off x="6300360" y="1004400"/>
            <a:ext cx="4590720" cy="2455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de-DE" sz="1000" b="0" u="none" strike="noStrike">
                <a:solidFill>
                  <a:schemeClr val="dk1"/>
                </a:solidFill>
                <a:effectLst/>
                <a:uFillTx/>
                <a:latin typeface="Transforma Mix Medium"/>
              </a:rPr>
              <a:t>Screenshot eines Videos - das Video steht auf Youtube zum Einbetten zur Verfügung </a:t>
            </a:r>
            <a:endParaRPr lang="de-DE" sz="1000" b="0" u="none" strike="noStrike">
              <a:solidFill>
                <a:srgbClr val="000000"/>
              </a:solidFill>
              <a:effectLst/>
              <a:uFillTx/>
              <a:latin typeface="Calibri"/>
            </a:endParaRPr>
          </a:p>
        </p:txBody>
      </p:sp>
      <p:pic>
        <p:nvPicPr>
          <p:cNvPr id="188" name="Grafik 11"/>
          <p:cNvPicPr/>
          <p:nvPr/>
        </p:nvPicPr>
        <p:blipFill>
          <a:blip r:embed="rId8"/>
          <a:stretch/>
        </p:blipFill>
        <p:spPr>
          <a:xfrm>
            <a:off x="6676996" y="4470666"/>
            <a:ext cx="1451624" cy="1069894"/>
          </a:xfrm>
          <a:prstGeom prst="rect">
            <a:avLst/>
          </a:prstGeom>
          <a:noFill/>
          <a:ln w="76200">
            <a:solidFill>
              <a:srgbClr val="BFBFBF"/>
            </a:solidFill>
            <a:round/>
          </a:ln>
        </p:spPr>
      </p:pic>
      <p:sp>
        <p:nvSpPr>
          <p:cNvPr id="189" name="Textfeld 14"/>
          <p:cNvSpPr/>
          <p:nvPr/>
        </p:nvSpPr>
        <p:spPr>
          <a:xfrm>
            <a:off x="2982953" y="4943272"/>
            <a:ext cx="3546309" cy="39865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914400">
              <a:lnSpc>
                <a:spcPct val="100000"/>
              </a:lnSpc>
            </a:pPr>
            <a:r>
              <a:rPr lang="de-DE" sz="1000" b="0" u="none" strike="noStrike" dirty="0">
                <a:solidFill>
                  <a:schemeClr val="dk1"/>
                </a:solidFill>
                <a:effectLst/>
                <a:uFillTx/>
                <a:latin typeface="Transforma Mix Medium"/>
              </a:rPr>
              <a:t>Screenshot eines Videos - das Video steht auf dem Medienportal</a:t>
            </a:r>
          </a:p>
          <a:p>
            <a:pPr defTabSz="914400">
              <a:lnSpc>
                <a:spcPct val="100000"/>
              </a:lnSpc>
            </a:pPr>
            <a:r>
              <a:rPr lang="de-DE" sz="1000" b="0" u="none" strike="noStrike" dirty="0">
                <a:solidFill>
                  <a:schemeClr val="dk1"/>
                </a:solidFill>
                <a:effectLst/>
                <a:uFillTx/>
                <a:latin typeface="Transforma Mix Medium"/>
              </a:rPr>
              <a:t>der BTU zum Einbetten zur Verfügung </a:t>
            </a:r>
            <a:endParaRPr lang="de-DE" sz="1000" b="0" u="none" strike="noStrike" dirty="0">
              <a:solidFill>
                <a:srgbClr val="000000"/>
              </a:solidFill>
              <a:effectLst/>
              <a:uFillTx/>
              <a:latin typeface="Calibri"/>
            </a:endParaRPr>
          </a:p>
        </p:txBody>
      </p:sp>
      <p:pic>
        <p:nvPicPr>
          <p:cNvPr id="190" name="Grafik 9"/>
          <p:cNvPicPr/>
          <p:nvPr/>
        </p:nvPicPr>
        <p:blipFill>
          <a:blip r:embed="rId9"/>
          <a:stretch/>
        </p:blipFill>
        <p:spPr>
          <a:xfrm>
            <a:off x="9956520" y="5470260"/>
            <a:ext cx="1448688" cy="777320"/>
          </a:xfrm>
          <a:prstGeom prst="rect">
            <a:avLst/>
          </a:prstGeom>
          <a:noFill/>
          <a:ln w="76200">
            <a:solidFill>
              <a:srgbClr val="BFBFBF"/>
            </a:solidFill>
            <a:round/>
          </a:ln>
        </p:spPr>
      </p:pic>
      <p:pic>
        <p:nvPicPr>
          <p:cNvPr id="191" name="Grafik 10"/>
          <p:cNvPicPr/>
          <p:nvPr/>
        </p:nvPicPr>
        <p:blipFill>
          <a:blip r:embed="rId10"/>
          <a:stretch/>
        </p:blipFill>
        <p:spPr>
          <a:xfrm>
            <a:off x="8912448" y="1359980"/>
            <a:ext cx="1807248" cy="865180"/>
          </a:xfrm>
          <a:prstGeom prst="rect">
            <a:avLst/>
          </a:prstGeom>
          <a:noFill/>
          <a:ln w="76200">
            <a:solidFill>
              <a:srgbClr val="BFBFBF"/>
            </a:solidFill>
            <a:round/>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80">
                                            <p:txEl>
                                              <p:pRg st="0" end="0"/>
                                            </p:txEl>
                                          </p:spTgt>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180">
                                            <p:txEl>
                                              <p:pRg st="1" end="1"/>
                                            </p:txEl>
                                          </p:spTgt>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180">
                                            <p:txEl>
                                              <p:pRg st="2" end="2"/>
                                            </p:txEl>
                                          </p:spTgt>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180">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191"/>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18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fill="hold" nodeType="clickEffect">
                                  <p:stCondLst>
                                    <p:cond delay="0"/>
                                  </p:stCondLst>
                                  <p:childTnLst>
                                    <p:set>
                                      <p:cBhvr>
                                        <p:cTn id="22" dur="1" fill="hold">
                                          <p:stCondLst>
                                            <p:cond delay="0"/>
                                          </p:stCondLst>
                                        </p:cTn>
                                        <p:tgtEl>
                                          <p:spTgt spid="191"/>
                                        </p:tgtEl>
                                        <p:attrNameLst>
                                          <p:attrName>style.visibility</p:attrName>
                                        </p:attrNameLst>
                                      </p:cBhvr>
                                      <p:to>
                                        <p:strVal val="hidden"/>
                                      </p:to>
                                    </p:set>
                                  </p:childTnLst>
                                </p:cTn>
                              </p:par>
                              <p:par>
                                <p:cTn id="23" presetID="1" presetClass="exit" fill="hold" nodeType="withEffect">
                                  <p:stCondLst>
                                    <p:cond delay="0"/>
                                  </p:stCondLst>
                                  <p:childTnLst>
                                    <p:set>
                                      <p:cBhvr>
                                        <p:cTn id="24" dur="1" fill="hold">
                                          <p:stCondLst>
                                            <p:cond delay="0"/>
                                          </p:stCondLst>
                                        </p:cTn>
                                        <p:tgtEl>
                                          <p:spTgt spid="18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fill="hold" nodeType="clickEffect">
                                  <p:stCondLst>
                                    <p:cond delay="0"/>
                                  </p:stCondLst>
                                  <p:childTnLst>
                                    <p:set>
                                      <p:cBhvr>
                                        <p:cTn id="28" dur="1" fill="hold">
                                          <p:stCondLst>
                                            <p:cond delay="0"/>
                                          </p:stCondLst>
                                        </p:cTn>
                                        <p:tgtEl>
                                          <p:spTgt spid="180">
                                            <p:txEl>
                                              <p:pRg st="5" end="5"/>
                                            </p:txEl>
                                          </p:spTgt>
                                        </p:tgtEl>
                                        <p:attrNameLst>
                                          <p:attrName>style.visibility</p:attrName>
                                        </p:attrNameLst>
                                      </p:cBhvr>
                                      <p:to>
                                        <p:strVal val="visible"/>
                                      </p:to>
                                    </p:set>
                                  </p:childTnLst>
                                </p:cTn>
                              </p:par>
                              <p:par>
                                <p:cTn id="29" presetID="1" presetClass="entr" fill="hold" nodeType="withEffect">
                                  <p:stCondLst>
                                    <p:cond delay="0"/>
                                  </p:stCondLst>
                                  <p:childTnLst>
                                    <p:set>
                                      <p:cBhvr>
                                        <p:cTn id="30" dur="1" fill="hold">
                                          <p:stCondLst>
                                            <p:cond delay="0"/>
                                          </p:stCondLst>
                                        </p:cTn>
                                        <p:tgtEl>
                                          <p:spTgt spid="180">
                                            <p:txEl>
                                              <p:pRg st="6" end="6"/>
                                            </p:txEl>
                                          </p:spTgt>
                                        </p:tgtEl>
                                        <p:attrNameLst>
                                          <p:attrName>style.visibility</p:attrName>
                                        </p:attrNameLst>
                                      </p:cBhvr>
                                      <p:to>
                                        <p:strVal val="visible"/>
                                      </p:to>
                                    </p:set>
                                  </p:childTnLst>
                                </p:cTn>
                              </p:par>
                              <p:par>
                                <p:cTn id="31" presetID="1" presetClass="entr" fill="hold" nodeType="withEffect">
                                  <p:stCondLst>
                                    <p:cond delay="0"/>
                                  </p:stCondLst>
                                  <p:childTnLst>
                                    <p:set>
                                      <p:cBhvr>
                                        <p:cTn id="32" dur="1" fill="hold">
                                          <p:stCondLst>
                                            <p:cond delay="0"/>
                                          </p:stCondLst>
                                        </p:cTn>
                                        <p:tgtEl>
                                          <p:spTgt spid="180">
                                            <p:txEl>
                                              <p:pRg st="7" end="7"/>
                                            </p:txEl>
                                          </p:spTgt>
                                        </p:tgtEl>
                                        <p:attrNameLst>
                                          <p:attrName>style.visibility</p:attrName>
                                        </p:attrNameLst>
                                      </p:cBhvr>
                                      <p:to>
                                        <p:strVal val="visible"/>
                                      </p:to>
                                    </p:set>
                                  </p:childTnLst>
                                </p:cTn>
                              </p:par>
                              <p:par>
                                <p:cTn id="33" presetID="1" presetClass="entr" fill="hold" nodeType="withEffect">
                                  <p:stCondLst>
                                    <p:cond delay="0"/>
                                  </p:stCondLst>
                                  <p:childTnLst>
                                    <p:set>
                                      <p:cBhvr>
                                        <p:cTn id="34" dur="1" fill="hold">
                                          <p:stCondLst>
                                            <p:cond delay="0"/>
                                          </p:stCondLst>
                                        </p:cTn>
                                        <p:tgtEl>
                                          <p:spTgt spid="180">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188"/>
                                        </p:tgtEl>
                                        <p:attrNameLst>
                                          <p:attrName>style.visibility</p:attrName>
                                        </p:attrNameLst>
                                      </p:cBhvr>
                                      <p:to>
                                        <p:strVal val="visible"/>
                                      </p:to>
                                    </p:set>
                                  </p:childTnLst>
                                </p:cTn>
                              </p:par>
                              <p:par>
                                <p:cTn id="39" presetID="1" presetClass="entr" fill="hold" nodeType="withEffect">
                                  <p:stCondLst>
                                    <p:cond delay="0"/>
                                  </p:stCondLst>
                                  <p:childTnLst>
                                    <p:set>
                                      <p:cBhvr>
                                        <p:cTn id="40" dur="1" fill="hold">
                                          <p:stCondLst>
                                            <p:cond delay="0"/>
                                          </p:stCondLst>
                                        </p:cTn>
                                        <p:tgtEl>
                                          <p:spTgt spid="18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fill="hold" nodeType="clickEffect">
                                  <p:stCondLst>
                                    <p:cond delay="0"/>
                                  </p:stCondLst>
                                  <p:childTnLst>
                                    <p:set>
                                      <p:cBhvr>
                                        <p:cTn id="44" dur="1" fill="hold">
                                          <p:stCondLst>
                                            <p:cond delay="0"/>
                                          </p:stCondLst>
                                        </p:cTn>
                                        <p:tgtEl>
                                          <p:spTgt spid="188"/>
                                        </p:tgtEl>
                                        <p:attrNameLst>
                                          <p:attrName>style.visibility</p:attrName>
                                        </p:attrNameLst>
                                      </p:cBhvr>
                                      <p:to>
                                        <p:strVal val="hidden"/>
                                      </p:to>
                                    </p:set>
                                  </p:childTnLst>
                                </p:cTn>
                              </p:par>
                              <p:par>
                                <p:cTn id="45" presetID="1" presetClass="exit" fill="hold" nodeType="withEffect">
                                  <p:stCondLst>
                                    <p:cond delay="0"/>
                                  </p:stCondLst>
                                  <p:childTnLst>
                                    <p:set>
                                      <p:cBhvr>
                                        <p:cTn id="46" dur="1" fill="hold">
                                          <p:stCondLst>
                                            <p:cond delay="0"/>
                                          </p:stCondLst>
                                        </p:cTn>
                                        <p:tgtEl>
                                          <p:spTgt spid="18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fill="hold" nodeType="clickEffect">
                                  <p:stCondLst>
                                    <p:cond delay="0"/>
                                  </p:stCondLst>
                                  <p:childTnLst>
                                    <p:set>
                                      <p:cBhvr>
                                        <p:cTn id="50" dur="1" fill="hold">
                                          <p:stCondLst>
                                            <p:cond delay="0"/>
                                          </p:stCondLst>
                                        </p:cTn>
                                        <p:tgtEl>
                                          <p:spTgt spid="180">
                                            <p:txEl>
                                              <p:pRg st="10" end="10"/>
                                            </p:txEl>
                                          </p:spTgt>
                                        </p:tgtEl>
                                        <p:attrNameLst>
                                          <p:attrName>style.visibility</p:attrName>
                                        </p:attrNameLst>
                                      </p:cBhvr>
                                      <p:to>
                                        <p:strVal val="visible"/>
                                      </p:to>
                                    </p:set>
                                  </p:childTnLst>
                                </p:cTn>
                              </p:par>
                              <p:par>
                                <p:cTn id="51" presetID="1" presetClass="entr" fill="hold" nodeType="withEffect">
                                  <p:stCondLst>
                                    <p:cond delay="0"/>
                                  </p:stCondLst>
                                  <p:childTnLst>
                                    <p:set>
                                      <p:cBhvr>
                                        <p:cTn id="52" dur="1" fill="hold">
                                          <p:stCondLst>
                                            <p:cond delay="0"/>
                                          </p:stCondLst>
                                        </p:cTn>
                                        <p:tgtEl>
                                          <p:spTgt spid="180">
                                            <p:txEl>
                                              <p:pRg st="11" end="11"/>
                                            </p:txEl>
                                          </p:spTgt>
                                        </p:tgtEl>
                                        <p:attrNameLst>
                                          <p:attrName>style.visibility</p:attrName>
                                        </p:attrNameLst>
                                      </p:cBhvr>
                                      <p:to>
                                        <p:strVal val="visible"/>
                                      </p:to>
                                    </p:set>
                                  </p:childTnLst>
                                </p:cTn>
                              </p:par>
                              <p:par>
                                <p:cTn id="53" presetID="1" presetClass="entr" fill="hold" nodeType="withEffect">
                                  <p:stCondLst>
                                    <p:cond delay="0"/>
                                  </p:stCondLst>
                                  <p:childTnLst>
                                    <p:set>
                                      <p:cBhvr>
                                        <p:cTn id="54" dur="1" fill="hold">
                                          <p:stCondLst>
                                            <p:cond delay="0"/>
                                          </p:stCondLst>
                                        </p:cTn>
                                        <p:tgtEl>
                                          <p:spTgt spid="180">
                                            <p:txEl>
                                              <p:pRg st="12" end="12"/>
                                            </p:txEl>
                                          </p:spTgt>
                                        </p:tgtEl>
                                        <p:attrNameLst>
                                          <p:attrName>style.visibility</p:attrName>
                                        </p:attrNameLst>
                                      </p:cBhvr>
                                      <p:to>
                                        <p:strVal val="visible"/>
                                      </p:to>
                                    </p:set>
                                  </p:childTnLst>
                                </p:cTn>
                              </p:par>
                              <p:par>
                                <p:cTn id="55" presetID="1" presetClass="entr" fill="hold" nodeType="withEffect">
                                  <p:stCondLst>
                                    <p:cond delay="0"/>
                                  </p:stCondLst>
                                  <p:childTnLst>
                                    <p:set>
                                      <p:cBhvr>
                                        <p:cTn id="56" dur="1" fill="hold">
                                          <p:stCondLst>
                                            <p:cond delay="0"/>
                                          </p:stCondLst>
                                        </p:cTn>
                                        <p:tgtEl>
                                          <p:spTgt spid="180">
                                            <p:txEl>
                                              <p:pRg st="13" end="13"/>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fill="hold" nodeType="clickEffect">
                                  <p:stCondLst>
                                    <p:cond delay="0"/>
                                  </p:stCondLst>
                                  <p:childTnLst>
                                    <p:set>
                                      <p:cBhvr>
                                        <p:cTn id="60" dur="1" fill="hold">
                                          <p:stCondLst>
                                            <p:cond delay="0"/>
                                          </p:stCondLst>
                                        </p:cTn>
                                        <p:tgtEl>
                                          <p:spTgt spid="190"/>
                                        </p:tgtEl>
                                        <p:attrNameLst>
                                          <p:attrName>style.visibility</p:attrName>
                                        </p:attrNameLst>
                                      </p:cBhvr>
                                      <p:to>
                                        <p:strVal val="visible"/>
                                      </p:to>
                                    </p:set>
                                  </p:childTnLst>
                                </p:cTn>
                              </p:par>
                              <p:par>
                                <p:cTn id="61" presetID="1" presetClass="entr" fill="hold" nodeType="withEffect">
                                  <p:stCondLst>
                                    <p:cond delay="0"/>
                                  </p:stCondLst>
                                  <p:childTnLst>
                                    <p:set>
                                      <p:cBhvr>
                                        <p:cTn id="62" dur="1" fill="hold">
                                          <p:stCondLst>
                                            <p:cond delay="0"/>
                                          </p:stCondLst>
                                        </p:cTn>
                                        <p:tgtEl>
                                          <p:spTgt spid="18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fill="hold" nodeType="clickEffect">
                                  <p:stCondLst>
                                    <p:cond delay="0"/>
                                  </p:stCondLst>
                                  <p:childTnLst>
                                    <p:set>
                                      <p:cBhvr>
                                        <p:cTn id="66" dur="1" fill="hold">
                                          <p:stCondLst>
                                            <p:cond delay="0"/>
                                          </p:stCondLst>
                                        </p:cTn>
                                        <p:tgtEl>
                                          <p:spTgt spid="190"/>
                                        </p:tgtEl>
                                        <p:attrNameLst>
                                          <p:attrName>style.visibility</p:attrName>
                                        </p:attrNameLst>
                                      </p:cBhvr>
                                      <p:to>
                                        <p:strVal val="hidden"/>
                                      </p:to>
                                    </p:set>
                                  </p:childTnLst>
                                </p:cTn>
                              </p:par>
                              <p:par>
                                <p:cTn id="67" presetID="1" presetClass="exit" fill="hold" nodeType="withEffect">
                                  <p:stCondLst>
                                    <p:cond delay="0"/>
                                  </p:stCondLst>
                                  <p:childTnLst>
                                    <p:set>
                                      <p:cBhvr>
                                        <p:cTn id="68" dur="1" fill="hold">
                                          <p:stCondLst>
                                            <p:cond delay="0"/>
                                          </p:stCondLst>
                                        </p:cTn>
                                        <p:tgtEl>
                                          <p:spTgt spid="187"/>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fill="hold" nodeType="clickEffect">
                                  <p:stCondLst>
                                    <p:cond delay="0"/>
                                  </p:stCondLst>
                                  <p:childTnLst>
                                    <p:set>
                                      <p:cBhvr>
                                        <p:cTn id="72" dur="1" fill="hold">
                                          <p:stCondLst>
                                            <p:cond delay="0"/>
                                          </p:stCondLst>
                                        </p:cTn>
                                        <p:tgtEl>
                                          <p:spTgt spid="1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 name="Grafik 4" descr="Ein Bild, das Text, Schrift, Logo, Grafiken enthält.&#10;&#10;Automatisch generierte Beschreibung"/>
          <p:cNvPicPr/>
          <p:nvPr/>
        </p:nvPicPr>
        <p:blipFill>
          <a:blip r:embed="rId3"/>
          <a:stretch/>
        </p:blipFill>
        <p:spPr>
          <a:xfrm>
            <a:off x="10139040" y="303120"/>
            <a:ext cx="1601640" cy="475560"/>
          </a:xfrm>
          <a:prstGeom prst="rect">
            <a:avLst/>
          </a:prstGeom>
          <a:noFill/>
          <a:ln w="0">
            <a:noFill/>
          </a:ln>
        </p:spPr>
      </p:pic>
      <p:sp>
        <p:nvSpPr>
          <p:cNvPr id="193" name="Titel 1"/>
          <p:cNvSpPr/>
          <p:nvPr/>
        </p:nvSpPr>
        <p:spPr>
          <a:xfrm>
            <a:off x="450360" y="303120"/>
            <a:ext cx="9387360" cy="475560"/>
          </a:xfrm>
          <a:prstGeom prst="rect">
            <a:avLst/>
          </a:prstGeom>
          <a:noFill/>
          <a:ln w="0">
            <a:noFill/>
          </a:ln>
        </p:spPr>
        <p:style>
          <a:lnRef idx="0">
            <a:scrgbClr r="0" g="0" b="0"/>
          </a:lnRef>
          <a:fillRef idx="0">
            <a:scrgbClr r="0" g="0" b="0"/>
          </a:fillRef>
          <a:effectRef idx="0">
            <a:scrgbClr r="0" g="0" b="0"/>
          </a:effectRef>
          <a:fontRef idx="minor"/>
        </p:style>
        <p:txBody>
          <a:bodyPr lIns="0" tIns="36000" rIns="0" bIns="0" anchor="ctr">
            <a:noAutofit/>
          </a:bodyPr>
          <a:lstStyle/>
          <a:p>
            <a:pPr defTabSz="914400">
              <a:lnSpc>
                <a:spcPct val="90000"/>
              </a:lnSpc>
              <a:tabLst>
                <a:tab pos="0" algn="l"/>
              </a:tabLst>
            </a:pPr>
            <a:r>
              <a:rPr lang="de-DE" sz="3200" b="0" u="none" strike="noStrike">
                <a:solidFill>
                  <a:srgbClr val="0054FF"/>
                </a:solidFill>
                <a:effectLst/>
                <a:uFillTx/>
                <a:latin typeface="Transforma Mix Medium"/>
              </a:rPr>
              <a:t>Offene Software für Screencast</a:t>
            </a:r>
            <a:endParaRPr lang="de-DE" sz="3200" b="0" u="none" strike="noStrike">
              <a:solidFill>
                <a:srgbClr val="000000"/>
              </a:solidFill>
              <a:effectLst/>
              <a:uFillTx/>
              <a:latin typeface="Calibri"/>
            </a:endParaRPr>
          </a:p>
        </p:txBody>
      </p:sp>
      <p:sp>
        <p:nvSpPr>
          <p:cNvPr id="194" name="PlaceHolder 1"/>
          <p:cNvSpPr>
            <a:spLocks noGrp="1"/>
          </p:cNvSpPr>
          <p:nvPr>
            <p:ph/>
          </p:nvPr>
        </p:nvSpPr>
        <p:spPr>
          <a:xfrm>
            <a:off x="450360" y="1380960"/>
            <a:ext cx="11290320" cy="5172840"/>
          </a:xfrm>
          <a:prstGeom prst="rect">
            <a:avLst/>
          </a:prstGeom>
          <a:noFill/>
          <a:ln w="0">
            <a:noFill/>
          </a:ln>
        </p:spPr>
        <p:txBody>
          <a:bodyPr lIns="0" tIns="0" rIns="0" bIns="0" anchor="t">
            <a:noAutofit/>
          </a:bodyPr>
          <a:lstStyle/>
          <a:p>
            <a:pPr indent="0" defTabSz="914400">
              <a:lnSpc>
                <a:spcPct val="90000"/>
              </a:lnSpc>
              <a:spcBef>
                <a:spcPts val="1001"/>
              </a:spcBef>
              <a:buNone/>
              <a:tabLst>
                <a:tab pos="0" algn="l"/>
              </a:tabLst>
            </a:pPr>
            <a:r>
              <a:rPr lang="de-DE" sz="2200" b="1" u="none" strike="noStrike" dirty="0">
                <a:solidFill>
                  <a:schemeClr val="dk1"/>
                </a:solidFill>
                <a:effectLst/>
                <a:uFillTx/>
                <a:latin typeface="Open Sans"/>
              </a:rPr>
              <a:t>OPENCAST Studio (https://studio.opencast.org)</a:t>
            </a:r>
            <a:endParaRPr lang="de-DE" sz="2200" b="0" u="none" strike="noStrike" dirty="0">
              <a:solidFill>
                <a:srgbClr val="000000"/>
              </a:solidFill>
              <a:effectLst/>
              <a:uFillTx/>
              <a:latin typeface="Calibri"/>
            </a:endParaRPr>
          </a:p>
          <a:p>
            <a:pPr marL="228600" indent="-228600" defTabSz="914400">
              <a:lnSpc>
                <a:spcPct val="90000"/>
              </a:lnSpc>
              <a:spcBef>
                <a:spcPts val="1001"/>
              </a:spcBef>
              <a:buClr>
                <a:srgbClr val="000000"/>
              </a:buClr>
              <a:buFont typeface="Arial"/>
              <a:buChar char="•"/>
              <a:tabLst>
                <a:tab pos="0" algn="l"/>
              </a:tabLst>
            </a:pPr>
            <a:r>
              <a:rPr lang="de-DE" sz="2200" b="0" u="none" strike="noStrike" dirty="0">
                <a:solidFill>
                  <a:schemeClr val="dk1"/>
                </a:solidFill>
                <a:effectLst/>
                <a:uFillTx/>
                <a:latin typeface="Open Sans"/>
              </a:rPr>
              <a:t>Open-Source-Freeware (entwickelt von </a:t>
            </a:r>
            <a:r>
              <a:rPr lang="de-DE" sz="2200" b="0" u="none" strike="noStrike" dirty="0" err="1">
                <a:solidFill>
                  <a:schemeClr val="dk1"/>
                </a:solidFill>
                <a:effectLst/>
                <a:uFillTx/>
                <a:latin typeface="Open Sans"/>
              </a:rPr>
              <a:t>elan</a:t>
            </a:r>
            <a:r>
              <a:rPr lang="de-DE" sz="2200" b="0" u="none" strike="noStrike" dirty="0">
                <a:solidFill>
                  <a:schemeClr val="dk1"/>
                </a:solidFill>
                <a:effectLst/>
                <a:uFillTx/>
                <a:latin typeface="Open Sans"/>
              </a:rPr>
              <a:t> e.V. und ETH Zürich), direkt im Browser</a:t>
            </a:r>
            <a:endParaRPr lang="de-DE" sz="2200" b="0" u="none" strike="noStrike" dirty="0">
              <a:solidFill>
                <a:srgbClr val="000000"/>
              </a:solidFill>
              <a:effectLst/>
              <a:uFillTx/>
              <a:latin typeface="Calibri"/>
            </a:endParaRPr>
          </a:p>
          <a:p>
            <a:pPr marL="228600" indent="-228600" defTabSz="914400">
              <a:lnSpc>
                <a:spcPct val="90000"/>
              </a:lnSpc>
              <a:spcBef>
                <a:spcPts val="1001"/>
              </a:spcBef>
              <a:buClr>
                <a:srgbClr val="000000"/>
              </a:buClr>
              <a:buFont typeface="Arial"/>
              <a:buChar char="•"/>
              <a:tabLst>
                <a:tab pos="0" algn="l"/>
              </a:tabLst>
            </a:pPr>
            <a:r>
              <a:rPr lang="de-DE" sz="2200" b="0" u="none" strike="noStrike" dirty="0">
                <a:solidFill>
                  <a:schemeClr val="dk1"/>
                </a:solidFill>
                <a:effectLst/>
                <a:uFillTx/>
                <a:latin typeface="Open Sans"/>
              </a:rPr>
              <a:t>Aufnahme von Bildschirm, Kamera und Mikrofon</a:t>
            </a:r>
            <a:endParaRPr lang="de-DE" sz="2200" b="0" u="none" strike="noStrike" dirty="0">
              <a:solidFill>
                <a:srgbClr val="000000"/>
              </a:solidFill>
              <a:effectLst/>
              <a:uFillTx/>
              <a:latin typeface="Calibri"/>
            </a:endParaRPr>
          </a:p>
          <a:p>
            <a:pPr indent="0" defTabSz="914400">
              <a:lnSpc>
                <a:spcPct val="90000"/>
              </a:lnSpc>
              <a:spcBef>
                <a:spcPts val="1001"/>
              </a:spcBef>
              <a:buNone/>
              <a:tabLst>
                <a:tab pos="0" algn="l"/>
              </a:tabLst>
            </a:pPr>
            <a:endParaRPr lang="de-DE" sz="2800" b="0" u="none" strike="noStrike" dirty="0">
              <a:solidFill>
                <a:srgbClr val="000000"/>
              </a:solidFill>
              <a:effectLst/>
              <a:uFillTx/>
              <a:latin typeface="Calibri"/>
            </a:endParaRPr>
          </a:p>
        </p:txBody>
      </p:sp>
      <p:pic>
        <p:nvPicPr>
          <p:cNvPr id="195" name="Grafik 3"/>
          <p:cNvPicPr/>
          <p:nvPr/>
        </p:nvPicPr>
        <p:blipFill>
          <a:blip r:embed="rId4"/>
          <a:stretch/>
        </p:blipFill>
        <p:spPr>
          <a:xfrm>
            <a:off x="1055880" y="2749680"/>
            <a:ext cx="10078920" cy="2332440"/>
          </a:xfrm>
          <a:prstGeom prst="rect">
            <a:avLst/>
          </a:prstGeom>
          <a:noFill/>
          <a:ln w="76200">
            <a:solidFill>
              <a:srgbClr val="D9D9D9"/>
            </a:solidFill>
            <a:round/>
          </a:ln>
        </p:spPr>
      </p:pic>
      <p:pic>
        <p:nvPicPr>
          <p:cNvPr id="196" name="Grafik 1"/>
          <p:cNvPicPr/>
          <p:nvPr/>
        </p:nvPicPr>
        <p:blipFill>
          <a:blip r:embed="rId5"/>
          <a:stretch/>
        </p:blipFill>
        <p:spPr>
          <a:xfrm>
            <a:off x="1055880" y="5362200"/>
            <a:ext cx="10078920" cy="1191600"/>
          </a:xfrm>
          <a:prstGeom prst="rect">
            <a:avLst/>
          </a:prstGeom>
          <a:noFill/>
          <a:ln w="76200">
            <a:solidFill>
              <a:srgbClr val="D9D9D9"/>
            </a:solidFill>
            <a:round/>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Grafik 4" descr="Ein Bild, das Text, Schrift, Logo, Grafiken enthält.&#10;&#10;Automatisch generierte Beschreibung"/>
          <p:cNvPicPr/>
          <p:nvPr/>
        </p:nvPicPr>
        <p:blipFill>
          <a:blip r:embed="rId3"/>
          <a:stretch/>
        </p:blipFill>
        <p:spPr>
          <a:xfrm>
            <a:off x="10139040" y="303120"/>
            <a:ext cx="1601640" cy="475560"/>
          </a:xfrm>
          <a:prstGeom prst="rect">
            <a:avLst/>
          </a:prstGeom>
          <a:noFill/>
          <a:ln w="0">
            <a:noFill/>
          </a:ln>
        </p:spPr>
      </p:pic>
      <p:sp>
        <p:nvSpPr>
          <p:cNvPr id="198" name="Titel 1"/>
          <p:cNvSpPr/>
          <p:nvPr/>
        </p:nvSpPr>
        <p:spPr>
          <a:xfrm>
            <a:off x="450360" y="303120"/>
            <a:ext cx="9387360" cy="475560"/>
          </a:xfrm>
          <a:prstGeom prst="rect">
            <a:avLst/>
          </a:prstGeom>
          <a:noFill/>
          <a:ln w="0">
            <a:noFill/>
          </a:ln>
        </p:spPr>
        <p:style>
          <a:lnRef idx="0">
            <a:scrgbClr r="0" g="0" b="0"/>
          </a:lnRef>
          <a:fillRef idx="0">
            <a:scrgbClr r="0" g="0" b="0"/>
          </a:fillRef>
          <a:effectRef idx="0">
            <a:scrgbClr r="0" g="0" b="0"/>
          </a:effectRef>
          <a:fontRef idx="minor"/>
        </p:style>
        <p:txBody>
          <a:bodyPr lIns="0" tIns="36000" rIns="0" bIns="0" anchor="ctr">
            <a:noAutofit/>
          </a:bodyPr>
          <a:lstStyle/>
          <a:p>
            <a:pPr defTabSz="914400">
              <a:lnSpc>
                <a:spcPct val="90000"/>
              </a:lnSpc>
              <a:tabLst>
                <a:tab pos="0" algn="l"/>
              </a:tabLst>
            </a:pPr>
            <a:r>
              <a:rPr lang="de-DE" sz="3200" b="0" u="none" strike="noStrike">
                <a:solidFill>
                  <a:srgbClr val="0054FF"/>
                </a:solidFill>
                <a:effectLst/>
                <a:uFillTx/>
                <a:latin typeface="Transforma Mix Medium"/>
              </a:rPr>
              <a:t>Screencast - da geht noch mehr</a:t>
            </a:r>
            <a:endParaRPr lang="de-DE" sz="3200" b="0" u="none" strike="noStrike">
              <a:solidFill>
                <a:srgbClr val="000000"/>
              </a:solidFill>
              <a:effectLst/>
              <a:uFillTx/>
              <a:latin typeface="Calibri"/>
            </a:endParaRPr>
          </a:p>
        </p:txBody>
      </p:sp>
      <p:sp>
        <p:nvSpPr>
          <p:cNvPr id="199" name="PlaceHolder 1"/>
          <p:cNvSpPr>
            <a:spLocks noGrp="1"/>
          </p:cNvSpPr>
          <p:nvPr>
            <p:ph/>
          </p:nvPr>
        </p:nvSpPr>
        <p:spPr>
          <a:xfrm>
            <a:off x="1827720" y="3062520"/>
            <a:ext cx="11290320" cy="3331800"/>
          </a:xfrm>
          <a:prstGeom prst="rect">
            <a:avLst/>
          </a:prstGeom>
          <a:noFill/>
          <a:ln w="0">
            <a:noFill/>
          </a:ln>
        </p:spPr>
        <p:txBody>
          <a:bodyPr lIns="0" tIns="0" rIns="0" bIns="0" anchor="b">
            <a:normAutofit/>
          </a:bodyPr>
          <a:lstStyle/>
          <a:p>
            <a:pPr indent="0" defTabSz="914400">
              <a:lnSpc>
                <a:spcPct val="90000"/>
              </a:lnSpc>
              <a:spcBef>
                <a:spcPts val="1001"/>
              </a:spcBef>
              <a:buNone/>
              <a:tabLst>
                <a:tab pos="0" algn="l"/>
              </a:tabLst>
            </a:pPr>
            <a:r>
              <a:rPr lang="de-DE" sz="2000" b="1" u="none" strike="noStrike" dirty="0">
                <a:solidFill>
                  <a:schemeClr val="dk1"/>
                </a:solidFill>
                <a:effectLst/>
                <a:uFillTx/>
                <a:latin typeface="Open Sans"/>
              </a:rPr>
              <a:t>OBS Studio (</a:t>
            </a:r>
            <a:r>
              <a:rPr lang="de-DE" sz="2000" b="1" u="sng" strike="noStrike" dirty="0">
                <a:solidFill>
                  <a:schemeClr val="dk1"/>
                </a:solidFill>
                <a:effectLst/>
                <a:uFillTx/>
                <a:latin typeface="Open Sans"/>
                <a:hlinkClick r:id="rId4"/>
              </a:rPr>
              <a:t>obsproject.com</a:t>
            </a:r>
            <a:r>
              <a:rPr lang="de-DE" sz="2000" b="1" u="none" strike="noStrike" dirty="0">
                <a:solidFill>
                  <a:schemeClr val="dk1"/>
                </a:solidFill>
                <a:effectLst/>
                <a:uFillTx/>
                <a:latin typeface="Open Sans"/>
              </a:rPr>
              <a:t>)</a:t>
            </a:r>
            <a:endParaRPr lang="de-DE" sz="2000" b="0" u="none" strike="noStrike" dirty="0">
              <a:solidFill>
                <a:srgbClr val="000000"/>
              </a:solidFill>
              <a:effectLst/>
              <a:uFillTx/>
              <a:latin typeface="Calibri"/>
            </a:endParaRPr>
          </a:p>
          <a:p>
            <a:pPr marL="228600" indent="-228600" defTabSz="914400">
              <a:lnSpc>
                <a:spcPct val="90000"/>
              </a:lnSpc>
              <a:spcBef>
                <a:spcPts val="1001"/>
              </a:spcBef>
              <a:buClr>
                <a:srgbClr val="000000"/>
              </a:buClr>
              <a:buFont typeface="Arial"/>
              <a:buChar char="•"/>
              <a:tabLst>
                <a:tab pos="0" algn="l"/>
              </a:tabLst>
            </a:pPr>
            <a:r>
              <a:rPr lang="de-DE" sz="2000" b="0" u="none" strike="noStrike" dirty="0">
                <a:solidFill>
                  <a:schemeClr val="dk1"/>
                </a:solidFill>
                <a:effectLst/>
                <a:uFillTx/>
                <a:latin typeface="Open Sans"/>
              </a:rPr>
              <a:t>Mischen, Kombinieren oder Umschalten diverser Video-Quellen (z.B. Kameras)</a:t>
            </a:r>
            <a:endParaRPr lang="de-DE" sz="2000" b="0" u="none" strike="noStrike" dirty="0">
              <a:solidFill>
                <a:srgbClr val="000000"/>
              </a:solidFill>
              <a:effectLst/>
              <a:uFillTx/>
              <a:latin typeface="Calibri"/>
            </a:endParaRPr>
          </a:p>
          <a:p>
            <a:pPr marL="228600" indent="-228600" defTabSz="914400">
              <a:lnSpc>
                <a:spcPct val="90000"/>
              </a:lnSpc>
              <a:spcBef>
                <a:spcPts val="1001"/>
              </a:spcBef>
              <a:buClr>
                <a:srgbClr val="000000"/>
              </a:buClr>
              <a:buFont typeface="Arial"/>
              <a:buChar char="•"/>
              <a:tabLst>
                <a:tab pos="0" algn="l"/>
              </a:tabLst>
            </a:pPr>
            <a:r>
              <a:rPr lang="de-DE" sz="2000" b="0" u="none" strike="noStrike" dirty="0">
                <a:solidFill>
                  <a:schemeClr val="dk1"/>
                </a:solidFill>
                <a:effectLst/>
                <a:uFillTx/>
                <a:latin typeface="Open Sans"/>
              </a:rPr>
              <a:t>integriertes Audiomischpult</a:t>
            </a:r>
            <a:endParaRPr lang="de-DE" sz="2000" b="0" u="none" strike="noStrike" dirty="0">
              <a:solidFill>
                <a:srgbClr val="000000"/>
              </a:solidFill>
              <a:effectLst/>
              <a:uFillTx/>
              <a:latin typeface="Calibri"/>
            </a:endParaRPr>
          </a:p>
          <a:p>
            <a:pPr marL="228600" indent="-228600" defTabSz="914400">
              <a:lnSpc>
                <a:spcPct val="90000"/>
              </a:lnSpc>
              <a:spcBef>
                <a:spcPts val="1001"/>
              </a:spcBef>
              <a:buClr>
                <a:srgbClr val="000000"/>
              </a:buClr>
              <a:buFont typeface="Arial"/>
              <a:buChar char="•"/>
              <a:tabLst>
                <a:tab pos="0" algn="l"/>
              </a:tabLst>
            </a:pPr>
            <a:r>
              <a:rPr lang="de-DE" sz="2000" b="0" u="none" strike="noStrike" dirty="0">
                <a:solidFill>
                  <a:schemeClr val="dk1"/>
                </a:solidFill>
                <a:effectLst/>
                <a:uFillTx/>
                <a:latin typeface="Open Sans"/>
              </a:rPr>
              <a:t>Live-</a:t>
            </a:r>
            <a:r>
              <a:rPr lang="de-DE" sz="2000" b="0" u="none" strike="noStrike" dirty="0" err="1">
                <a:solidFill>
                  <a:schemeClr val="dk1"/>
                </a:solidFill>
                <a:effectLst/>
                <a:uFillTx/>
                <a:latin typeface="Open Sans"/>
              </a:rPr>
              <a:t>Keying</a:t>
            </a:r>
            <a:r>
              <a:rPr lang="de-DE" sz="2000" b="0" u="none" strike="noStrike" dirty="0">
                <a:solidFill>
                  <a:schemeClr val="dk1"/>
                </a:solidFill>
                <a:effectLst/>
                <a:uFillTx/>
                <a:latin typeface="Open Sans"/>
              </a:rPr>
              <a:t> (Greenscreen) vor beliebigen (austauschbaren) Hintergründen</a:t>
            </a:r>
            <a:endParaRPr lang="de-DE" sz="2000" b="0" u="none" strike="noStrike" dirty="0">
              <a:solidFill>
                <a:srgbClr val="000000"/>
              </a:solidFill>
              <a:effectLst/>
              <a:uFillTx/>
              <a:latin typeface="Calibri"/>
            </a:endParaRPr>
          </a:p>
          <a:p>
            <a:pPr marL="228600" indent="-228600" defTabSz="914400">
              <a:lnSpc>
                <a:spcPct val="90000"/>
              </a:lnSpc>
              <a:spcBef>
                <a:spcPts val="1001"/>
              </a:spcBef>
              <a:buClr>
                <a:srgbClr val="000000"/>
              </a:buClr>
              <a:buFont typeface="Arial"/>
              <a:buChar char="•"/>
              <a:tabLst>
                <a:tab pos="0" algn="l"/>
              </a:tabLst>
            </a:pPr>
            <a:r>
              <a:rPr lang="de-DE" sz="2000" b="0" u="none" strike="noStrike" dirty="0">
                <a:solidFill>
                  <a:schemeClr val="dk1"/>
                </a:solidFill>
                <a:effectLst/>
                <a:uFillTx/>
                <a:latin typeface="Open Sans"/>
              </a:rPr>
              <a:t>Textgenerator (z.B. für Bauchbinden)</a:t>
            </a:r>
            <a:endParaRPr lang="de-DE" sz="2000" b="0" u="none" strike="noStrike" dirty="0">
              <a:solidFill>
                <a:srgbClr val="000000"/>
              </a:solidFill>
              <a:effectLst/>
              <a:uFillTx/>
              <a:latin typeface="Calibri"/>
            </a:endParaRPr>
          </a:p>
          <a:p>
            <a:pPr marL="228600" indent="-228600" defTabSz="914400">
              <a:lnSpc>
                <a:spcPct val="90000"/>
              </a:lnSpc>
              <a:spcBef>
                <a:spcPts val="1001"/>
              </a:spcBef>
              <a:buClr>
                <a:srgbClr val="000000"/>
              </a:buClr>
              <a:buFont typeface="Arial"/>
              <a:buChar char="•"/>
              <a:tabLst>
                <a:tab pos="0" algn="l"/>
              </a:tabLst>
            </a:pPr>
            <a:r>
              <a:rPr lang="de-DE" sz="2000" b="0" u="none" strike="noStrike" dirty="0">
                <a:solidFill>
                  <a:schemeClr val="dk1"/>
                </a:solidFill>
                <a:effectLst/>
                <a:uFillTx/>
                <a:latin typeface="Open Sans"/>
              </a:rPr>
              <a:t>Live-Streaming zu allen bekannten Streaming Plattformen (Protokollen)</a:t>
            </a:r>
            <a:endParaRPr lang="de-DE" sz="2000" b="0" u="none" strike="noStrike" dirty="0">
              <a:solidFill>
                <a:srgbClr val="000000"/>
              </a:solidFill>
              <a:effectLst/>
              <a:uFillTx/>
              <a:latin typeface="Calibri"/>
            </a:endParaRPr>
          </a:p>
          <a:p>
            <a:pPr marL="228600" indent="-228600" defTabSz="914400">
              <a:lnSpc>
                <a:spcPct val="90000"/>
              </a:lnSpc>
              <a:spcBef>
                <a:spcPts val="1001"/>
              </a:spcBef>
              <a:buClr>
                <a:srgbClr val="000000"/>
              </a:buClr>
              <a:buFont typeface="Arial"/>
              <a:buChar char="•"/>
              <a:tabLst>
                <a:tab pos="0" algn="l"/>
              </a:tabLst>
            </a:pPr>
            <a:r>
              <a:rPr lang="de-DE" sz="2000" b="0" u="none" strike="noStrike" dirty="0">
                <a:solidFill>
                  <a:schemeClr val="dk1"/>
                </a:solidFill>
                <a:effectLst/>
                <a:uFillTx/>
                <a:latin typeface="Open Sans"/>
              </a:rPr>
              <a:t>integrierter Recorder</a:t>
            </a:r>
            <a:endParaRPr lang="de-DE" sz="2000" b="0" u="none" strike="noStrike" dirty="0">
              <a:solidFill>
                <a:srgbClr val="000000"/>
              </a:solidFill>
              <a:effectLst/>
              <a:uFillTx/>
              <a:latin typeface="Calibri"/>
            </a:endParaRPr>
          </a:p>
        </p:txBody>
      </p:sp>
      <p:pic>
        <p:nvPicPr>
          <p:cNvPr id="200" name="Grafik 1"/>
          <p:cNvPicPr/>
          <p:nvPr/>
        </p:nvPicPr>
        <p:blipFill>
          <a:blip r:embed="rId5"/>
          <a:srcRect t="22730" b="3429"/>
          <a:stretch/>
        </p:blipFill>
        <p:spPr>
          <a:xfrm>
            <a:off x="1675440" y="957240"/>
            <a:ext cx="6070680" cy="2518920"/>
          </a:xfrm>
          <a:prstGeom prst="rect">
            <a:avLst/>
          </a:prstGeom>
          <a:noFill/>
          <a:ln w="0">
            <a:noFill/>
          </a:ln>
        </p:spPr>
      </p:pic>
      <p:sp>
        <p:nvSpPr>
          <p:cNvPr id="201" name="Textplatzhalter 2"/>
          <p:cNvSpPr/>
          <p:nvPr/>
        </p:nvSpPr>
        <p:spPr>
          <a:xfrm>
            <a:off x="6761160" y="3062520"/>
            <a:ext cx="3602160" cy="4755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rmAutofit/>
          </a:bodyPr>
          <a:lstStyle/>
          <a:p>
            <a:pPr algn="r" defTabSz="914400">
              <a:lnSpc>
                <a:spcPct val="90000"/>
              </a:lnSpc>
              <a:spcBef>
                <a:spcPts val="1001"/>
              </a:spcBef>
              <a:tabLst>
                <a:tab pos="0" algn="l"/>
              </a:tabLst>
            </a:pPr>
            <a:r>
              <a:rPr lang="de-DE" sz="1800" b="0" u="sng" strike="noStrike">
                <a:solidFill>
                  <a:schemeClr val="dk1"/>
                </a:solidFill>
                <a:effectLst/>
                <a:uFillTx/>
                <a:latin typeface="Open Sans"/>
                <a:hlinkClick r:id="rId6"/>
              </a:rPr>
              <a:t>Tutorial OBS Erklärvideo</a:t>
            </a:r>
            <a:endParaRPr lang="de-DE" sz="1800" b="0" u="none" strike="noStrike">
              <a:solidFill>
                <a:srgbClr val="000000"/>
              </a:solidFill>
              <a:effectLst/>
              <a:uFillTx/>
              <a:latin typeface="Calibri"/>
            </a:endParaRPr>
          </a:p>
        </p:txBody>
      </p:sp>
      <p:sp>
        <p:nvSpPr>
          <p:cNvPr id="202" name="Textfeld 6"/>
          <p:cNvSpPr/>
          <p:nvPr/>
        </p:nvSpPr>
        <p:spPr>
          <a:xfrm>
            <a:off x="7746840" y="887040"/>
            <a:ext cx="1694520" cy="553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1000" b="0" u="none" strike="noStrike">
                <a:solidFill>
                  <a:schemeClr val="dk1"/>
                </a:solidFill>
                <a:effectLst/>
                <a:uFillTx/>
                <a:latin typeface="Transforma Mix Medium"/>
              </a:rPr>
              <a:t>Screenshot eines Videos - das Video steht auf Youtube zum Einbetten zur Verfügung </a:t>
            </a:r>
            <a:endParaRPr lang="de-DE" sz="1000" b="0" u="none" strike="noStrike">
              <a:solidFill>
                <a:srgbClr val="000000"/>
              </a:solidFill>
              <a:effectLst/>
              <a:uFillTx/>
              <a:latin typeface="Calibri"/>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9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9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9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19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9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19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Grafik 4" descr="Ein Bild, das Text, Schrift, Logo, Grafiken enthält.&#10;&#10;Automatisch generierte Beschreibung"/>
          <p:cNvPicPr/>
          <p:nvPr/>
        </p:nvPicPr>
        <p:blipFill>
          <a:blip r:embed="rId3"/>
          <a:stretch/>
        </p:blipFill>
        <p:spPr>
          <a:xfrm>
            <a:off x="10139040" y="303120"/>
            <a:ext cx="1601640" cy="475560"/>
          </a:xfrm>
          <a:prstGeom prst="rect">
            <a:avLst/>
          </a:prstGeom>
          <a:noFill/>
          <a:ln w="0">
            <a:noFill/>
          </a:ln>
        </p:spPr>
      </p:pic>
      <p:sp>
        <p:nvSpPr>
          <p:cNvPr id="204" name="Titel 1"/>
          <p:cNvSpPr/>
          <p:nvPr/>
        </p:nvSpPr>
        <p:spPr>
          <a:xfrm>
            <a:off x="750960" y="614520"/>
            <a:ext cx="9387360" cy="475560"/>
          </a:xfrm>
          <a:prstGeom prst="rect">
            <a:avLst/>
          </a:prstGeom>
          <a:noFill/>
          <a:ln w="0">
            <a:noFill/>
          </a:ln>
        </p:spPr>
        <p:style>
          <a:lnRef idx="0">
            <a:scrgbClr r="0" g="0" b="0"/>
          </a:lnRef>
          <a:fillRef idx="0">
            <a:scrgbClr r="0" g="0" b="0"/>
          </a:fillRef>
          <a:effectRef idx="0">
            <a:scrgbClr r="0" g="0" b="0"/>
          </a:effectRef>
          <a:fontRef idx="minor"/>
        </p:style>
        <p:txBody>
          <a:bodyPr lIns="0" tIns="36000" rIns="0" bIns="0" anchor="ctr">
            <a:noAutofit/>
          </a:bodyPr>
          <a:lstStyle/>
          <a:p>
            <a:pPr defTabSz="914400">
              <a:lnSpc>
                <a:spcPct val="90000"/>
              </a:lnSpc>
              <a:tabLst>
                <a:tab pos="0" algn="l"/>
              </a:tabLst>
            </a:pPr>
            <a:r>
              <a:rPr lang="de-DE" sz="3200" b="0" u="none" strike="noStrike" dirty="0">
                <a:solidFill>
                  <a:srgbClr val="0054FF"/>
                </a:solidFill>
                <a:effectLst/>
                <a:uFillTx/>
                <a:latin typeface="Transforma Mix Medium"/>
              </a:rPr>
              <a:t>Offene Software für Schnitt und Postproduktion</a:t>
            </a:r>
            <a:endParaRPr lang="de-DE" sz="3200" b="0" u="none" strike="noStrike" dirty="0">
              <a:solidFill>
                <a:srgbClr val="000000"/>
              </a:solidFill>
              <a:effectLst/>
              <a:uFillTx/>
              <a:latin typeface="Calibri"/>
            </a:endParaRPr>
          </a:p>
        </p:txBody>
      </p:sp>
      <p:sp>
        <p:nvSpPr>
          <p:cNvPr id="205" name="PlaceHolder 1"/>
          <p:cNvSpPr>
            <a:spLocks noGrp="1"/>
          </p:cNvSpPr>
          <p:nvPr>
            <p:ph/>
          </p:nvPr>
        </p:nvSpPr>
        <p:spPr>
          <a:xfrm>
            <a:off x="907200" y="3723480"/>
            <a:ext cx="5002920" cy="2468520"/>
          </a:xfrm>
          <a:prstGeom prst="rect">
            <a:avLst/>
          </a:prstGeom>
          <a:noFill/>
          <a:ln w="0">
            <a:noFill/>
          </a:ln>
        </p:spPr>
        <p:txBody>
          <a:bodyPr lIns="0" tIns="0" rIns="0" bIns="0" anchor="ctr">
            <a:normAutofit/>
          </a:bodyPr>
          <a:lstStyle/>
          <a:p>
            <a:pPr indent="0" defTabSz="914400">
              <a:lnSpc>
                <a:spcPct val="90000"/>
              </a:lnSpc>
              <a:spcBef>
                <a:spcPts val="1001"/>
              </a:spcBef>
              <a:buNone/>
              <a:tabLst>
                <a:tab pos="0" algn="l"/>
              </a:tabLst>
            </a:pPr>
            <a:r>
              <a:rPr lang="de-DE" sz="2000" b="1" u="none" strike="noStrike" dirty="0" err="1">
                <a:solidFill>
                  <a:schemeClr val="dk1"/>
                </a:solidFill>
                <a:effectLst/>
                <a:uFillTx/>
                <a:latin typeface="Open Sans"/>
              </a:rPr>
              <a:t>Shotcut</a:t>
            </a:r>
            <a:r>
              <a:rPr lang="de-DE" sz="2000" b="1" u="none" strike="noStrike" dirty="0">
                <a:solidFill>
                  <a:schemeClr val="dk1"/>
                </a:solidFill>
                <a:effectLst/>
                <a:uFillTx/>
                <a:latin typeface="Open Sans"/>
              </a:rPr>
              <a:t> (</a:t>
            </a:r>
            <a:r>
              <a:rPr lang="de-DE" sz="2000" b="1" u="sng" strike="noStrike" dirty="0">
                <a:solidFill>
                  <a:schemeClr val="dk1"/>
                </a:solidFill>
                <a:effectLst/>
                <a:uFillTx/>
                <a:latin typeface="Open Sans"/>
                <a:hlinkClick r:id="rId4"/>
              </a:rPr>
              <a:t>shotcut.org</a:t>
            </a:r>
            <a:r>
              <a:rPr lang="de-DE" sz="2000" b="1" u="none" strike="noStrike" dirty="0">
                <a:solidFill>
                  <a:schemeClr val="dk1"/>
                </a:solidFill>
                <a:effectLst/>
                <a:uFillTx/>
                <a:latin typeface="Open Sans"/>
              </a:rPr>
              <a:t>)</a:t>
            </a:r>
            <a:endParaRPr lang="de-DE" sz="2000" b="0" u="none" strike="noStrike" dirty="0">
              <a:solidFill>
                <a:srgbClr val="000000"/>
              </a:solidFill>
              <a:effectLst/>
              <a:uFillTx/>
              <a:latin typeface="Calibri"/>
            </a:endParaRPr>
          </a:p>
          <a:p>
            <a:pPr marL="228600" indent="-228600" defTabSz="914400">
              <a:lnSpc>
                <a:spcPct val="100000"/>
              </a:lnSpc>
              <a:spcBef>
                <a:spcPts val="1001"/>
              </a:spcBef>
              <a:buClr>
                <a:srgbClr val="000000"/>
              </a:buClr>
              <a:buFont typeface="Arial"/>
              <a:buChar char="•"/>
              <a:tabLst>
                <a:tab pos="0" algn="l"/>
              </a:tabLst>
            </a:pPr>
            <a:r>
              <a:rPr lang="de-DE" sz="2000" b="0" u="none" strike="noStrike" dirty="0">
                <a:solidFill>
                  <a:schemeClr val="dk1"/>
                </a:solidFill>
                <a:effectLst/>
                <a:uFillTx/>
                <a:latin typeface="Open Sans"/>
              </a:rPr>
              <a:t>Open-Source-Freeware, entwickelt in USA</a:t>
            </a:r>
            <a:endParaRPr lang="de-DE" sz="2000" b="0" u="none" strike="noStrike" dirty="0">
              <a:solidFill>
                <a:srgbClr val="000000"/>
              </a:solidFill>
              <a:effectLst/>
              <a:uFillTx/>
              <a:latin typeface="Calibri"/>
            </a:endParaRPr>
          </a:p>
          <a:p>
            <a:pPr marL="228600" indent="-228600" defTabSz="914400">
              <a:lnSpc>
                <a:spcPct val="90000"/>
              </a:lnSpc>
              <a:spcBef>
                <a:spcPts val="1001"/>
              </a:spcBef>
              <a:buClr>
                <a:srgbClr val="000000"/>
              </a:buClr>
              <a:buFont typeface="Arial"/>
              <a:buChar char="•"/>
              <a:tabLst>
                <a:tab pos="0" algn="l"/>
              </a:tabLst>
            </a:pPr>
            <a:r>
              <a:rPr lang="de-DE" sz="2000" b="0" u="none" strike="noStrike" dirty="0">
                <a:solidFill>
                  <a:schemeClr val="dk1"/>
                </a:solidFill>
                <a:effectLst/>
                <a:uFillTx/>
                <a:latin typeface="Open Sans"/>
              </a:rPr>
              <a:t>alle klassischen Features eines Video-Schnitt-Tools: Datei-Erkennung, Schnitt-Spuren, Audio-Spuren </a:t>
            </a:r>
            <a:endParaRPr lang="de-DE" sz="2000" b="0" u="none" strike="noStrike" dirty="0">
              <a:solidFill>
                <a:srgbClr val="000000"/>
              </a:solidFill>
              <a:effectLst/>
              <a:uFillTx/>
              <a:latin typeface="Calibri"/>
            </a:endParaRPr>
          </a:p>
          <a:p>
            <a:pPr marL="228600" indent="-228600" defTabSz="914400">
              <a:lnSpc>
                <a:spcPct val="90000"/>
              </a:lnSpc>
              <a:spcBef>
                <a:spcPts val="1001"/>
              </a:spcBef>
              <a:buClr>
                <a:srgbClr val="000000"/>
              </a:buClr>
              <a:buFont typeface="Arial"/>
              <a:buChar char="•"/>
              <a:tabLst>
                <a:tab pos="0" algn="l"/>
              </a:tabLst>
            </a:pPr>
            <a:r>
              <a:rPr lang="de-DE" sz="2000" b="0" u="none" strike="noStrike" dirty="0">
                <a:solidFill>
                  <a:schemeClr val="dk1"/>
                </a:solidFill>
                <a:effectLst/>
                <a:uFillTx/>
                <a:latin typeface="Open Sans"/>
              </a:rPr>
              <a:t>in kleinem Rahmen auch Video-Effekte </a:t>
            </a:r>
            <a:endParaRPr lang="de-DE" sz="2000" b="0" u="none" strike="noStrike" dirty="0">
              <a:solidFill>
                <a:srgbClr val="000000"/>
              </a:solidFill>
              <a:effectLst/>
              <a:uFillTx/>
              <a:latin typeface="Calibri"/>
            </a:endParaRPr>
          </a:p>
        </p:txBody>
      </p:sp>
      <p:sp>
        <p:nvSpPr>
          <p:cNvPr id="206" name="Textplatzhalter 2"/>
          <p:cNvSpPr/>
          <p:nvPr/>
        </p:nvSpPr>
        <p:spPr>
          <a:xfrm>
            <a:off x="6341760" y="3774240"/>
            <a:ext cx="5398920" cy="24685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defTabSz="914400">
              <a:lnSpc>
                <a:spcPct val="90000"/>
              </a:lnSpc>
              <a:spcBef>
                <a:spcPts val="1001"/>
              </a:spcBef>
              <a:tabLst>
                <a:tab pos="0" algn="l"/>
              </a:tabLst>
            </a:pPr>
            <a:r>
              <a:rPr lang="de-DE" sz="2000" b="1" u="none" strike="noStrike" dirty="0" err="1">
                <a:solidFill>
                  <a:schemeClr val="dk1"/>
                </a:solidFill>
                <a:effectLst/>
                <a:uFillTx/>
                <a:latin typeface="Open Sans"/>
              </a:rPr>
              <a:t>DaVinci</a:t>
            </a:r>
            <a:r>
              <a:rPr lang="de-DE" sz="2000" b="1" u="none" strike="noStrike" dirty="0">
                <a:solidFill>
                  <a:schemeClr val="dk1"/>
                </a:solidFill>
                <a:effectLst/>
                <a:uFillTx/>
                <a:latin typeface="Open Sans"/>
              </a:rPr>
              <a:t> Resolve</a:t>
            </a:r>
            <a:endParaRPr lang="de-DE" sz="2000" b="0" u="none" strike="noStrike" dirty="0">
              <a:solidFill>
                <a:srgbClr val="000000"/>
              </a:solidFill>
              <a:effectLst/>
              <a:uFillTx/>
              <a:latin typeface="Calibri"/>
            </a:endParaRPr>
          </a:p>
          <a:p>
            <a:pPr marL="228600" indent="-228600" defTabSz="914400">
              <a:lnSpc>
                <a:spcPct val="90000"/>
              </a:lnSpc>
              <a:spcBef>
                <a:spcPts val="1001"/>
              </a:spcBef>
              <a:buClr>
                <a:srgbClr val="000000"/>
              </a:buClr>
              <a:buFont typeface="Arial"/>
              <a:buChar char="•"/>
              <a:tabLst>
                <a:tab pos="0" algn="l"/>
              </a:tabLst>
            </a:pPr>
            <a:r>
              <a:rPr lang="de-DE" sz="2000" b="0" u="none" strike="noStrike" dirty="0">
                <a:solidFill>
                  <a:schemeClr val="dk1"/>
                </a:solidFill>
                <a:effectLst/>
                <a:uFillTx/>
                <a:latin typeface="Open Sans"/>
              </a:rPr>
              <a:t>vom Hardware-Hersteller </a:t>
            </a:r>
            <a:r>
              <a:rPr lang="de-DE" sz="2000" b="0" u="sng" strike="noStrike" dirty="0" err="1">
                <a:solidFill>
                  <a:schemeClr val="dk1"/>
                </a:solidFill>
                <a:effectLst/>
                <a:uFillTx/>
                <a:latin typeface="Open Sans"/>
                <a:hlinkClick r:id="rId5"/>
              </a:rPr>
              <a:t>Blackmagic</a:t>
            </a:r>
            <a:endParaRPr lang="de-DE" sz="2000" b="0" u="none" strike="noStrike" dirty="0">
              <a:solidFill>
                <a:srgbClr val="000000"/>
              </a:solidFill>
              <a:effectLst/>
              <a:uFillTx/>
              <a:latin typeface="Calibri"/>
            </a:endParaRPr>
          </a:p>
          <a:p>
            <a:pPr marL="228600" indent="-228600" defTabSz="914400">
              <a:lnSpc>
                <a:spcPct val="90000"/>
              </a:lnSpc>
              <a:spcBef>
                <a:spcPts val="1001"/>
              </a:spcBef>
              <a:buClr>
                <a:srgbClr val="000000"/>
              </a:buClr>
              <a:buFont typeface="Arial"/>
              <a:buChar char="•"/>
              <a:tabLst>
                <a:tab pos="0" algn="l"/>
              </a:tabLst>
            </a:pPr>
            <a:r>
              <a:rPr lang="de-DE" sz="2000" b="0" u="none" strike="noStrike" dirty="0">
                <a:solidFill>
                  <a:schemeClr val="dk1"/>
                </a:solidFill>
                <a:effectLst/>
                <a:uFillTx/>
                <a:latin typeface="Open Sans"/>
              </a:rPr>
              <a:t>Single-Lizenz kostenfrei nutzbar</a:t>
            </a:r>
            <a:endParaRPr lang="de-DE" sz="2000" b="0" u="none" strike="noStrike" dirty="0">
              <a:solidFill>
                <a:srgbClr val="000000"/>
              </a:solidFill>
              <a:effectLst/>
              <a:uFillTx/>
              <a:latin typeface="Calibri"/>
            </a:endParaRPr>
          </a:p>
          <a:p>
            <a:pPr marL="228600" indent="-228600" defTabSz="914400">
              <a:lnSpc>
                <a:spcPct val="90000"/>
              </a:lnSpc>
              <a:spcBef>
                <a:spcPts val="1001"/>
              </a:spcBef>
              <a:buClr>
                <a:srgbClr val="000000"/>
              </a:buClr>
              <a:buFont typeface="Arial"/>
              <a:buChar char="•"/>
              <a:tabLst>
                <a:tab pos="0" algn="l"/>
              </a:tabLst>
            </a:pPr>
            <a:r>
              <a:rPr lang="de-DE" sz="2000" b="0" u="none" strike="noStrike" dirty="0">
                <a:solidFill>
                  <a:schemeClr val="dk1"/>
                </a:solidFill>
                <a:effectLst/>
                <a:uFillTx/>
                <a:latin typeface="Open Sans"/>
              </a:rPr>
              <a:t>Profi-Tool für Schnitt, </a:t>
            </a:r>
            <a:r>
              <a:rPr lang="de-DE" sz="2000" b="0" u="none" strike="noStrike" dirty="0" err="1">
                <a:solidFill>
                  <a:schemeClr val="dk1"/>
                </a:solidFill>
                <a:effectLst/>
                <a:uFillTx/>
                <a:latin typeface="Open Sans"/>
              </a:rPr>
              <a:t>Colorgrading</a:t>
            </a:r>
            <a:r>
              <a:rPr lang="de-DE" sz="2000" b="0" u="none" strike="noStrike" dirty="0">
                <a:solidFill>
                  <a:schemeClr val="dk1"/>
                </a:solidFill>
                <a:effectLst/>
                <a:uFillTx/>
                <a:latin typeface="Open Sans"/>
              </a:rPr>
              <a:t>, visuelle Effekte, Motion Graphics, Audio</a:t>
            </a:r>
            <a:endParaRPr lang="de-DE" sz="2000" b="0" u="none" strike="noStrike" dirty="0">
              <a:solidFill>
                <a:srgbClr val="000000"/>
              </a:solidFill>
              <a:effectLst/>
              <a:uFillTx/>
              <a:latin typeface="Calibri"/>
            </a:endParaRPr>
          </a:p>
          <a:p>
            <a:pPr marL="228600" indent="-228600" defTabSz="914400">
              <a:lnSpc>
                <a:spcPct val="90000"/>
              </a:lnSpc>
              <a:spcBef>
                <a:spcPts val="1001"/>
              </a:spcBef>
              <a:buClr>
                <a:srgbClr val="000000"/>
              </a:buClr>
              <a:buFont typeface="Arial"/>
              <a:buChar char="•"/>
              <a:tabLst>
                <a:tab pos="0" algn="l"/>
              </a:tabLst>
            </a:pPr>
            <a:r>
              <a:rPr lang="de-DE" sz="2000" b="0" u="none" strike="noStrike" dirty="0">
                <a:solidFill>
                  <a:schemeClr val="dk1"/>
                </a:solidFill>
                <a:effectLst/>
                <a:uFillTx/>
                <a:latin typeface="Open Sans"/>
              </a:rPr>
              <a:t>bedarf viel Einarbeitung</a:t>
            </a:r>
            <a:endParaRPr lang="de-DE" sz="2000" b="0" u="none" strike="noStrike" dirty="0">
              <a:solidFill>
                <a:srgbClr val="000000"/>
              </a:solidFill>
              <a:effectLst/>
              <a:uFillTx/>
              <a:latin typeface="Calibri"/>
            </a:endParaRPr>
          </a:p>
        </p:txBody>
      </p:sp>
      <p:pic>
        <p:nvPicPr>
          <p:cNvPr id="207" name="Grafik 11"/>
          <p:cNvPicPr/>
          <p:nvPr/>
        </p:nvPicPr>
        <p:blipFill>
          <a:blip r:embed="rId6"/>
          <a:stretch/>
        </p:blipFill>
        <p:spPr>
          <a:xfrm>
            <a:off x="1119240" y="1458720"/>
            <a:ext cx="4408920" cy="2264040"/>
          </a:xfrm>
          <a:prstGeom prst="rect">
            <a:avLst/>
          </a:prstGeom>
          <a:noFill/>
          <a:ln w="0">
            <a:noFill/>
          </a:ln>
        </p:spPr>
      </p:pic>
      <p:sp>
        <p:nvSpPr>
          <p:cNvPr id="208" name="Textfeld 8"/>
          <p:cNvSpPr/>
          <p:nvPr/>
        </p:nvSpPr>
        <p:spPr>
          <a:xfrm>
            <a:off x="6657840" y="6152040"/>
            <a:ext cx="4590720" cy="2455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de-DE" sz="1000" b="0" u="none" strike="noStrike">
                <a:solidFill>
                  <a:schemeClr val="dk1"/>
                </a:solidFill>
                <a:effectLst/>
                <a:uFillTx/>
                <a:latin typeface="Transforma Mix Medium"/>
              </a:rPr>
              <a:t>Screenshot eines Videos - das Video steht auf Youtube zum Einbetten zur Verfügung </a:t>
            </a:r>
            <a:endParaRPr lang="de-DE" sz="1000" b="0" u="none" strike="noStrike">
              <a:solidFill>
                <a:srgbClr val="000000"/>
              </a:solidFill>
              <a:effectLst/>
              <a:uFillTx/>
              <a:latin typeface="Calibri"/>
            </a:endParaRPr>
          </a:p>
        </p:txBody>
      </p:sp>
      <p:sp>
        <p:nvSpPr>
          <p:cNvPr id="209" name="Textfeld 9"/>
          <p:cNvSpPr/>
          <p:nvPr/>
        </p:nvSpPr>
        <p:spPr>
          <a:xfrm>
            <a:off x="1050120" y="1249920"/>
            <a:ext cx="4154760" cy="2300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de-DE" sz="900" b="0" u="none" strike="noStrike">
                <a:solidFill>
                  <a:schemeClr val="dk1"/>
                </a:solidFill>
                <a:effectLst/>
                <a:uFillTx/>
                <a:latin typeface="Transforma Mix Medium"/>
              </a:rPr>
              <a:t>Screenshot eines Videos - das Video steht auf Youtube zum Einbetten zur Verfügung </a:t>
            </a:r>
            <a:endParaRPr lang="de-DE" sz="900" b="0" u="none" strike="noStrike">
              <a:solidFill>
                <a:srgbClr val="000000"/>
              </a:solidFill>
              <a:effectLst/>
              <a:uFillTx/>
              <a:latin typeface="Calibri"/>
            </a:endParaRPr>
          </a:p>
        </p:txBody>
      </p:sp>
      <p:sp>
        <p:nvSpPr>
          <p:cNvPr id="210" name="Textfeld 11"/>
          <p:cNvSpPr/>
          <p:nvPr/>
        </p:nvSpPr>
        <p:spPr>
          <a:xfrm>
            <a:off x="6855840" y="2468160"/>
            <a:ext cx="1424520" cy="2455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de-DE" sz="1000" b="0" u="none" strike="noStrike">
                <a:solidFill>
                  <a:schemeClr val="dk1"/>
                </a:solidFill>
                <a:effectLst/>
                <a:uFillTx/>
                <a:latin typeface="Transforma Mix Medium"/>
              </a:rPr>
              <a:t>Produktbild s. Webseite</a:t>
            </a:r>
            <a:endParaRPr lang="de-DE" sz="1000" b="0" u="none" strike="noStrike">
              <a:solidFill>
                <a:srgbClr val="000000"/>
              </a:solidFill>
              <a:effectLst/>
              <a:uFillTx/>
              <a:latin typeface="Calibri"/>
            </a:endParaRPr>
          </a:p>
        </p:txBody>
      </p:sp>
      <p:pic>
        <p:nvPicPr>
          <p:cNvPr id="211" name="Grafik 13"/>
          <p:cNvPicPr/>
          <p:nvPr/>
        </p:nvPicPr>
        <p:blipFill>
          <a:blip r:embed="rId6"/>
          <a:stretch/>
        </p:blipFill>
        <p:spPr>
          <a:xfrm>
            <a:off x="6481800" y="1607760"/>
            <a:ext cx="4766760" cy="2057400"/>
          </a:xfrm>
          <a:prstGeom prst="rect">
            <a:avLst/>
          </a:prstGeom>
          <a:noFill/>
          <a:ln w="76200">
            <a:solidFill>
              <a:srgbClr val="D9D9D9"/>
            </a:solidFill>
            <a:round/>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07"/>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205">
                                            <p:txEl>
                                              <p:pRg st="0" end="0"/>
                                            </p:txEl>
                                          </p:spTgt>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209"/>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205">
                                            <p:txEl>
                                              <p:pRg st="1" end="1"/>
                                            </p:txEl>
                                          </p:spTgt>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205">
                                            <p:txEl>
                                              <p:pRg st="2" end="2"/>
                                            </p:txEl>
                                          </p:spTgt>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205">
                                            <p:txEl>
                                              <p:pRg st="3" end="3"/>
                                            </p:txEl>
                                          </p:spTgt>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206"/>
                                        </p:tgtEl>
                                        <p:attrNameLst>
                                          <p:attrName>style.visibility</p:attrName>
                                        </p:attrNameLst>
                                      </p:cBhvr>
                                      <p:to>
                                        <p:strVal val="visible"/>
                                      </p:to>
                                    </p:set>
                                  </p:childTnLst>
                                </p:cTn>
                              </p:par>
                              <p:par>
                                <p:cTn id="19" presetID="1" presetClass="entr" fill="hold" nodeType="withEffect">
                                  <p:stCondLst>
                                    <p:cond delay="0"/>
                                  </p:stCondLst>
                                  <p:childTnLst>
                                    <p:set>
                                      <p:cBhvr>
                                        <p:cTn id="20" dur="1" fill="hold">
                                          <p:stCondLst>
                                            <p:cond delay="0"/>
                                          </p:stCondLst>
                                        </p:cTn>
                                        <p:tgtEl>
                                          <p:spTgt spid="2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211"/>
                                        </p:tgtEl>
                                        <p:attrNameLst>
                                          <p:attrName>style.visibility</p:attrName>
                                        </p:attrNameLst>
                                      </p:cBhvr>
                                      <p:to>
                                        <p:strVal val="visible"/>
                                      </p:to>
                                    </p:set>
                                  </p:childTnLst>
                                </p:cTn>
                              </p:par>
                              <p:par>
                                <p:cTn id="25" presetID="1" presetClass="entr" fill="hold" nodeType="withEffect">
                                  <p:stCondLst>
                                    <p:cond delay="0"/>
                                  </p:stCondLst>
                                  <p:childTnLst>
                                    <p:set>
                                      <p:cBhvr>
                                        <p:cTn id="26" dur="1" fill="hold">
                                          <p:stCondLst>
                                            <p:cond delay="0"/>
                                          </p:stCondLst>
                                        </p:cTn>
                                        <p:tgtEl>
                                          <p:spTgt spid="2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Grafik 4" descr="Ein Bild, das Text, Schrift, Logo, Grafiken enthält.&#10;&#10;Automatisch generierte Beschreibung"/>
          <p:cNvPicPr/>
          <p:nvPr/>
        </p:nvPicPr>
        <p:blipFill>
          <a:blip r:embed="rId3"/>
          <a:stretch/>
        </p:blipFill>
        <p:spPr>
          <a:xfrm>
            <a:off x="10139040" y="303120"/>
            <a:ext cx="1601640" cy="475560"/>
          </a:xfrm>
          <a:prstGeom prst="rect">
            <a:avLst/>
          </a:prstGeom>
          <a:noFill/>
          <a:ln w="0">
            <a:noFill/>
          </a:ln>
        </p:spPr>
      </p:pic>
      <p:sp>
        <p:nvSpPr>
          <p:cNvPr id="213" name="Titel 1"/>
          <p:cNvSpPr/>
          <p:nvPr/>
        </p:nvSpPr>
        <p:spPr>
          <a:xfrm>
            <a:off x="456120" y="597960"/>
            <a:ext cx="9387360" cy="475560"/>
          </a:xfrm>
          <a:prstGeom prst="rect">
            <a:avLst/>
          </a:prstGeom>
          <a:noFill/>
          <a:ln w="0">
            <a:noFill/>
          </a:ln>
        </p:spPr>
        <p:style>
          <a:lnRef idx="0">
            <a:scrgbClr r="0" g="0" b="0"/>
          </a:lnRef>
          <a:fillRef idx="0">
            <a:scrgbClr r="0" g="0" b="0"/>
          </a:fillRef>
          <a:effectRef idx="0">
            <a:scrgbClr r="0" g="0" b="0"/>
          </a:effectRef>
          <a:fontRef idx="minor"/>
        </p:style>
        <p:txBody>
          <a:bodyPr lIns="0" tIns="36000" rIns="0" bIns="0" anchor="ctr">
            <a:noAutofit/>
          </a:bodyPr>
          <a:lstStyle/>
          <a:p>
            <a:pPr defTabSz="914400">
              <a:lnSpc>
                <a:spcPct val="90000"/>
              </a:lnSpc>
              <a:tabLst>
                <a:tab pos="0" algn="l"/>
              </a:tabLst>
            </a:pPr>
            <a:r>
              <a:rPr lang="de-DE" sz="3200" b="0" u="none" strike="noStrike" dirty="0">
                <a:solidFill>
                  <a:srgbClr val="0054FF"/>
                </a:solidFill>
                <a:effectLst/>
                <a:uFillTx/>
                <a:latin typeface="Transforma Mix Medium"/>
              </a:rPr>
              <a:t>Offene Software für Animation</a:t>
            </a:r>
            <a:endParaRPr lang="de-DE" sz="3200" b="0" u="none" strike="noStrike" dirty="0">
              <a:solidFill>
                <a:srgbClr val="000000"/>
              </a:solidFill>
              <a:effectLst/>
              <a:uFillTx/>
              <a:latin typeface="Calibri"/>
            </a:endParaRPr>
          </a:p>
        </p:txBody>
      </p:sp>
      <p:sp>
        <p:nvSpPr>
          <p:cNvPr id="214" name="PlaceHolder 1"/>
          <p:cNvSpPr>
            <a:spLocks noGrp="1"/>
          </p:cNvSpPr>
          <p:nvPr>
            <p:ph/>
          </p:nvPr>
        </p:nvSpPr>
        <p:spPr>
          <a:xfrm>
            <a:off x="901080" y="1160280"/>
            <a:ext cx="11290320" cy="5443560"/>
          </a:xfrm>
          <a:prstGeom prst="rect">
            <a:avLst/>
          </a:prstGeom>
          <a:noFill/>
          <a:ln w="0">
            <a:noFill/>
          </a:ln>
        </p:spPr>
        <p:txBody>
          <a:bodyPr lIns="0" tIns="0" rIns="0" bIns="0" anchor="ctr">
            <a:normAutofit/>
          </a:bodyPr>
          <a:lstStyle/>
          <a:p>
            <a:pPr indent="0" defTabSz="914400">
              <a:lnSpc>
                <a:spcPct val="90000"/>
              </a:lnSpc>
              <a:spcBef>
                <a:spcPts val="1001"/>
              </a:spcBef>
              <a:buNone/>
              <a:tabLst>
                <a:tab pos="0" algn="l"/>
              </a:tabLst>
            </a:pPr>
            <a:r>
              <a:rPr lang="de-DE" sz="2000" b="1" u="none" strike="noStrike" dirty="0">
                <a:solidFill>
                  <a:schemeClr val="dk1"/>
                </a:solidFill>
                <a:effectLst/>
                <a:uFillTx/>
                <a:latin typeface="Open Sans"/>
              </a:rPr>
              <a:t>2D-Animationen mit </a:t>
            </a:r>
            <a:r>
              <a:rPr lang="de-DE" sz="2000" b="1" u="none" strike="noStrike" dirty="0" err="1">
                <a:solidFill>
                  <a:schemeClr val="dk1"/>
                </a:solidFill>
                <a:effectLst/>
                <a:uFillTx/>
                <a:latin typeface="Open Sans"/>
              </a:rPr>
              <a:t>Synfig</a:t>
            </a:r>
            <a:r>
              <a:rPr lang="de-DE" sz="2000" b="1" u="none" strike="noStrike" dirty="0">
                <a:solidFill>
                  <a:schemeClr val="dk1"/>
                </a:solidFill>
                <a:effectLst/>
                <a:uFillTx/>
                <a:latin typeface="Open Sans"/>
              </a:rPr>
              <a:t> (</a:t>
            </a:r>
            <a:r>
              <a:rPr lang="de-DE" sz="2000" b="1" u="sng" strike="noStrike" dirty="0">
                <a:solidFill>
                  <a:schemeClr val="dk1"/>
                </a:solidFill>
                <a:effectLst/>
                <a:uFillTx/>
                <a:latin typeface="Open Sans"/>
                <a:hlinkClick r:id="rId4"/>
              </a:rPr>
              <a:t>synfig.org</a:t>
            </a:r>
            <a:r>
              <a:rPr lang="de-DE" sz="2000" b="1" u="none" strike="noStrike" dirty="0">
                <a:solidFill>
                  <a:schemeClr val="dk1"/>
                </a:solidFill>
                <a:effectLst/>
                <a:uFillTx/>
                <a:latin typeface="Open Sans"/>
              </a:rPr>
              <a:t>)</a:t>
            </a:r>
            <a:endParaRPr lang="de-DE" sz="2000" b="0" u="none" strike="noStrike" dirty="0">
              <a:solidFill>
                <a:srgbClr val="000000"/>
              </a:solidFill>
              <a:effectLst/>
              <a:uFillTx/>
              <a:latin typeface="Calibri"/>
            </a:endParaRPr>
          </a:p>
          <a:p>
            <a:pPr marL="228600" indent="-228600" defTabSz="914400">
              <a:lnSpc>
                <a:spcPct val="90000"/>
              </a:lnSpc>
              <a:spcBef>
                <a:spcPts val="1001"/>
              </a:spcBef>
              <a:buClr>
                <a:srgbClr val="000000"/>
              </a:buClr>
              <a:buFont typeface="Arial"/>
              <a:buChar char="•"/>
              <a:tabLst>
                <a:tab pos="0" algn="l"/>
              </a:tabLst>
            </a:pPr>
            <a:r>
              <a:rPr lang="de-DE" sz="2000" b="0" u="none" strike="noStrike" dirty="0">
                <a:solidFill>
                  <a:schemeClr val="dk1"/>
                </a:solidFill>
                <a:effectLst/>
                <a:uFillTx/>
                <a:latin typeface="Open Sans"/>
              </a:rPr>
              <a:t>Open-Source-Freeware für ansprechende 2D-Grafik-Animationen und Vektor-Grafiken</a:t>
            </a:r>
            <a:endParaRPr lang="de-DE" sz="2000" b="0" u="none" strike="noStrike" dirty="0">
              <a:solidFill>
                <a:srgbClr val="000000"/>
              </a:solidFill>
              <a:effectLst/>
              <a:uFillTx/>
              <a:latin typeface="Calibri"/>
            </a:endParaRPr>
          </a:p>
          <a:p>
            <a:pPr marL="228600" indent="-228600" defTabSz="914400">
              <a:lnSpc>
                <a:spcPct val="90000"/>
              </a:lnSpc>
              <a:spcBef>
                <a:spcPts val="1001"/>
              </a:spcBef>
              <a:buClr>
                <a:srgbClr val="000000"/>
              </a:buClr>
              <a:buFont typeface="Arial"/>
              <a:buChar char="•"/>
              <a:tabLst>
                <a:tab pos="0" algn="l"/>
              </a:tabLst>
            </a:pPr>
            <a:r>
              <a:rPr lang="de-DE" sz="2000" b="0" u="none" strike="noStrike" dirty="0">
                <a:solidFill>
                  <a:schemeClr val="dk1"/>
                </a:solidFill>
                <a:effectLst/>
                <a:uFillTx/>
                <a:latin typeface="Open Sans"/>
              </a:rPr>
              <a:t>schnell erlernbar für erste brauchbare Ergebnisse</a:t>
            </a:r>
            <a:endParaRPr lang="de-DE" sz="2000" b="0" u="none" strike="noStrike" dirty="0">
              <a:solidFill>
                <a:srgbClr val="000000"/>
              </a:solidFill>
              <a:effectLst/>
              <a:uFillTx/>
              <a:latin typeface="Calibri"/>
            </a:endParaRPr>
          </a:p>
          <a:p>
            <a:pPr indent="0" defTabSz="914400">
              <a:lnSpc>
                <a:spcPct val="90000"/>
              </a:lnSpc>
              <a:spcBef>
                <a:spcPts val="1001"/>
              </a:spcBef>
              <a:buNone/>
              <a:tabLst>
                <a:tab pos="0" algn="l"/>
              </a:tabLst>
            </a:pPr>
            <a:endParaRPr lang="de-DE" sz="2000" b="0" u="none" strike="noStrike" dirty="0">
              <a:solidFill>
                <a:srgbClr val="000000"/>
              </a:solidFill>
              <a:effectLst/>
              <a:uFillTx/>
              <a:latin typeface="Calibri"/>
            </a:endParaRPr>
          </a:p>
          <a:p>
            <a:pPr indent="0" defTabSz="914400">
              <a:lnSpc>
                <a:spcPct val="90000"/>
              </a:lnSpc>
              <a:spcBef>
                <a:spcPts val="1001"/>
              </a:spcBef>
              <a:buNone/>
              <a:tabLst>
                <a:tab pos="0" algn="l"/>
              </a:tabLst>
            </a:pPr>
            <a:r>
              <a:rPr lang="de-DE" sz="2000" b="1" u="none" strike="noStrike" dirty="0">
                <a:solidFill>
                  <a:schemeClr val="dk1"/>
                </a:solidFill>
                <a:effectLst/>
                <a:uFillTx/>
                <a:latin typeface="Open Sans"/>
              </a:rPr>
              <a:t>3D-Animation mit </a:t>
            </a:r>
            <a:r>
              <a:rPr lang="de-DE" sz="2000" b="1" u="none" strike="noStrike" dirty="0" err="1">
                <a:solidFill>
                  <a:schemeClr val="dk1"/>
                </a:solidFill>
                <a:effectLst/>
                <a:uFillTx/>
                <a:latin typeface="Open Sans"/>
              </a:rPr>
              <a:t>blender</a:t>
            </a:r>
            <a:r>
              <a:rPr lang="de-DE" sz="2000" b="1" u="none" strike="noStrike" dirty="0">
                <a:solidFill>
                  <a:schemeClr val="dk1"/>
                </a:solidFill>
                <a:effectLst/>
                <a:uFillTx/>
                <a:latin typeface="Open Sans"/>
              </a:rPr>
              <a:t> (</a:t>
            </a:r>
            <a:r>
              <a:rPr lang="de-DE" sz="2000" b="1" u="sng" strike="noStrike" dirty="0">
                <a:solidFill>
                  <a:schemeClr val="dk1"/>
                </a:solidFill>
                <a:effectLst/>
                <a:uFillTx/>
                <a:latin typeface="Open Sans"/>
                <a:hlinkClick r:id="rId5"/>
              </a:rPr>
              <a:t>blender.org</a:t>
            </a:r>
            <a:r>
              <a:rPr lang="de-DE" sz="2000" b="1" u="none" strike="noStrike" dirty="0">
                <a:solidFill>
                  <a:schemeClr val="dk1"/>
                </a:solidFill>
                <a:effectLst/>
                <a:uFillTx/>
                <a:latin typeface="Open Sans"/>
              </a:rPr>
              <a:t>)</a:t>
            </a:r>
            <a:endParaRPr lang="de-DE" sz="2000" b="0" u="none" strike="noStrike" dirty="0">
              <a:solidFill>
                <a:srgbClr val="000000"/>
              </a:solidFill>
              <a:effectLst/>
              <a:uFillTx/>
              <a:latin typeface="Calibri"/>
            </a:endParaRPr>
          </a:p>
          <a:p>
            <a:pPr marL="228600" indent="-228600" defTabSz="914400">
              <a:lnSpc>
                <a:spcPct val="100000"/>
              </a:lnSpc>
              <a:spcBef>
                <a:spcPts val="1001"/>
              </a:spcBef>
              <a:buClr>
                <a:srgbClr val="000000"/>
              </a:buClr>
              <a:buFont typeface="Arial"/>
              <a:buChar char="•"/>
              <a:tabLst>
                <a:tab pos="0" algn="l"/>
              </a:tabLst>
            </a:pPr>
            <a:r>
              <a:rPr lang="de-DE" sz="2000" b="0" u="none" strike="noStrike" dirty="0">
                <a:solidFill>
                  <a:schemeClr val="dk1"/>
                </a:solidFill>
                <a:effectLst/>
                <a:uFillTx/>
                <a:latin typeface="Open Sans"/>
              </a:rPr>
              <a:t>Open-Source-Freeware für komplexe 3D-Grafik-Animationen</a:t>
            </a:r>
            <a:endParaRPr lang="de-DE" sz="2000" b="0" u="none" strike="noStrike" dirty="0">
              <a:solidFill>
                <a:srgbClr val="000000"/>
              </a:solidFill>
              <a:effectLst/>
              <a:uFillTx/>
              <a:latin typeface="Calibri"/>
            </a:endParaRPr>
          </a:p>
          <a:p>
            <a:pPr marL="228600" indent="-228600" defTabSz="914400">
              <a:lnSpc>
                <a:spcPct val="90000"/>
              </a:lnSpc>
              <a:spcBef>
                <a:spcPts val="1001"/>
              </a:spcBef>
              <a:buClr>
                <a:srgbClr val="000000"/>
              </a:buClr>
              <a:buFont typeface="Arial"/>
              <a:buChar char="•"/>
              <a:tabLst>
                <a:tab pos="0" algn="l"/>
              </a:tabLst>
            </a:pPr>
            <a:r>
              <a:rPr lang="de-DE" sz="2000" b="0" u="none" strike="noStrike" dirty="0">
                <a:solidFill>
                  <a:schemeClr val="dk1"/>
                </a:solidFill>
                <a:effectLst/>
                <a:uFillTx/>
                <a:latin typeface="Open Sans"/>
              </a:rPr>
              <a:t>viel Einarbeitung, aber umfangreiche Funktionen und exzellente Ergebnisse möglich   </a:t>
            </a:r>
            <a:endParaRPr lang="de-DE" sz="2000" b="0" u="none" strike="noStrike" dirty="0">
              <a:solidFill>
                <a:srgbClr val="000000"/>
              </a:solidFill>
              <a:effectLst/>
              <a:uFillTx/>
              <a:latin typeface="Calibri"/>
            </a:endParaRPr>
          </a:p>
          <a:p>
            <a:pPr indent="0" defTabSz="914400">
              <a:lnSpc>
                <a:spcPct val="90000"/>
              </a:lnSpc>
              <a:spcBef>
                <a:spcPts val="1001"/>
              </a:spcBef>
              <a:buNone/>
              <a:tabLst>
                <a:tab pos="0" algn="l"/>
              </a:tabLst>
            </a:pPr>
            <a:endParaRPr lang="de-DE" sz="2000" b="0" u="none" strike="noStrike" dirty="0">
              <a:solidFill>
                <a:srgbClr val="000000"/>
              </a:solidFill>
              <a:effectLst/>
              <a:uFillTx/>
              <a:latin typeface="Calibri"/>
            </a:endParaRPr>
          </a:p>
          <a:p>
            <a:pPr indent="0" defTabSz="914400">
              <a:lnSpc>
                <a:spcPct val="90000"/>
              </a:lnSpc>
              <a:spcBef>
                <a:spcPts val="1001"/>
              </a:spcBef>
              <a:buNone/>
              <a:tabLst>
                <a:tab pos="0" algn="l"/>
              </a:tabLst>
            </a:pPr>
            <a:r>
              <a:rPr lang="de-DE" sz="2000" b="1" u="none" strike="noStrike" dirty="0">
                <a:solidFill>
                  <a:schemeClr val="dk1"/>
                </a:solidFill>
                <a:effectLst/>
                <a:uFillTx/>
                <a:latin typeface="Open Sans"/>
              </a:rPr>
              <a:t>Legevideos</a:t>
            </a:r>
            <a:endParaRPr lang="de-DE" sz="2000" b="0" u="none" strike="noStrike" dirty="0">
              <a:solidFill>
                <a:srgbClr val="000000"/>
              </a:solidFill>
              <a:effectLst/>
              <a:uFillTx/>
              <a:latin typeface="Calibri"/>
            </a:endParaRPr>
          </a:p>
          <a:p>
            <a:pPr marL="228600" indent="-228600" defTabSz="914400">
              <a:lnSpc>
                <a:spcPct val="90000"/>
              </a:lnSpc>
              <a:spcBef>
                <a:spcPts val="1001"/>
              </a:spcBef>
              <a:buClr>
                <a:srgbClr val="000000"/>
              </a:buClr>
              <a:buFont typeface="Arial"/>
              <a:buChar char="•"/>
              <a:tabLst>
                <a:tab pos="0" algn="l"/>
              </a:tabLst>
            </a:pPr>
            <a:r>
              <a:rPr lang="de-DE" sz="2000" b="0" u="none" strike="noStrike" dirty="0">
                <a:solidFill>
                  <a:schemeClr val="dk1"/>
                </a:solidFill>
                <a:effectLst/>
                <a:uFillTx/>
                <a:latin typeface="Open Sans"/>
              </a:rPr>
              <a:t>einfach mit Tablet oder Smartphone und App (z.B. </a:t>
            </a:r>
            <a:r>
              <a:rPr lang="de-DE" sz="2000" b="0" u="none" strike="noStrike" dirty="0" err="1">
                <a:solidFill>
                  <a:schemeClr val="dk1"/>
                </a:solidFill>
                <a:effectLst/>
                <a:uFillTx/>
                <a:latin typeface="Open Sans"/>
              </a:rPr>
              <a:t>Stop</a:t>
            </a:r>
            <a:r>
              <a:rPr lang="de-DE" sz="2000" b="0" u="none" strike="noStrike" dirty="0">
                <a:solidFill>
                  <a:schemeClr val="dk1"/>
                </a:solidFill>
                <a:effectLst/>
                <a:uFillTx/>
                <a:latin typeface="Open Sans"/>
              </a:rPr>
              <a:t> Motion Studio)</a:t>
            </a:r>
            <a:endParaRPr lang="de-DE" sz="2000" b="0" u="none" strike="noStrike" dirty="0">
              <a:solidFill>
                <a:srgbClr val="000000"/>
              </a:solidFill>
              <a:effectLst/>
              <a:uFillTx/>
              <a:latin typeface="Calibri"/>
            </a:endParaRPr>
          </a:p>
          <a:p>
            <a:pPr marL="228600" indent="-228600" defTabSz="914400">
              <a:lnSpc>
                <a:spcPct val="90000"/>
              </a:lnSpc>
              <a:spcBef>
                <a:spcPts val="1001"/>
              </a:spcBef>
              <a:buClr>
                <a:srgbClr val="000000"/>
              </a:buClr>
              <a:buFont typeface="Arial"/>
              <a:buChar char="•"/>
              <a:tabLst>
                <a:tab pos="0" algn="l"/>
              </a:tabLst>
            </a:pPr>
            <a:r>
              <a:rPr lang="de-DE" sz="2000" b="0" u="none" strike="noStrike" dirty="0">
                <a:solidFill>
                  <a:schemeClr val="dk1"/>
                </a:solidFill>
                <a:effectLst/>
                <a:uFillTx/>
                <a:latin typeface="Open Sans"/>
              </a:rPr>
              <a:t>Grafiken und Icons auf Plattformen für CC-Lizenz-Material</a:t>
            </a:r>
            <a:endParaRPr lang="de-DE" sz="2000" b="0" u="none" strike="noStrike" dirty="0">
              <a:solidFill>
                <a:srgbClr val="000000"/>
              </a:solidFill>
              <a:effectLst/>
              <a:uFillTx/>
              <a:latin typeface="Calibri"/>
            </a:endParaRPr>
          </a:p>
          <a:p>
            <a:pPr marL="228600" indent="-228600" defTabSz="914400">
              <a:lnSpc>
                <a:spcPct val="90000"/>
              </a:lnSpc>
              <a:spcBef>
                <a:spcPts val="1001"/>
              </a:spcBef>
              <a:buClr>
                <a:srgbClr val="000000"/>
              </a:buClr>
              <a:buFont typeface="Arial"/>
              <a:buChar char="•"/>
              <a:tabLst>
                <a:tab pos="0" algn="l"/>
              </a:tabLst>
            </a:pPr>
            <a:r>
              <a:rPr lang="de-DE" sz="2000" b="0" u="none" strike="noStrike" dirty="0">
                <a:solidFill>
                  <a:schemeClr val="dk1"/>
                </a:solidFill>
                <a:effectLst/>
                <a:uFillTx/>
                <a:latin typeface="Open Sans"/>
              </a:rPr>
              <a:t>gut ausgeleuchteter neutraler Legetisch</a:t>
            </a:r>
            <a:endParaRPr lang="de-DE" sz="2000" b="0" u="none" strike="noStrike" dirty="0">
              <a:solidFill>
                <a:srgbClr val="000000"/>
              </a:solidFill>
              <a:effectLst/>
              <a:uFillTx/>
              <a:latin typeface="Calibri"/>
            </a:endParaRPr>
          </a:p>
          <a:p>
            <a:pPr marL="228600" indent="-228600" defTabSz="914400">
              <a:lnSpc>
                <a:spcPct val="90000"/>
              </a:lnSpc>
              <a:spcBef>
                <a:spcPts val="1001"/>
              </a:spcBef>
              <a:buClr>
                <a:srgbClr val="000000"/>
              </a:buClr>
              <a:buFont typeface="Arial"/>
              <a:buChar char="•"/>
              <a:tabLst>
                <a:tab pos="0" algn="l"/>
              </a:tabLst>
            </a:pPr>
            <a:r>
              <a:rPr lang="de-DE" sz="2000" b="0" u="none" strike="noStrike" dirty="0">
                <a:solidFill>
                  <a:schemeClr val="dk1"/>
                </a:solidFill>
                <a:effectLst/>
                <a:uFillTx/>
                <a:latin typeface="Open Sans"/>
              </a:rPr>
              <a:t>kommerzielle Alternativen wie </a:t>
            </a:r>
            <a:r>
              <a:rPr lang="de-DE" sz="2000" b="0" u="sng" strike="noStrike" dirty="0">
                <a:solidFill>
                  <a:schemeClr val="dk1"/>
                </a:solidFill>
                <a:effectLst/>
                <a:uFillTx/>
                <a:latin typeface="Open Sans"/>
              </a:rPr>
              <a:t>simpleshow.com</a:t>
            </a:r>
            <a:r>
              <a:rPr lang="de-DE" sz="2000" b="0" u="none" strike="noStrike" dirty="0">
                <a:solidFill>
                  <a:schemeClr val="dk1"/>
                </a:solidFill>
                <a:effectLst/>
                <a:uFillTx/>
                <a:latin typeface="Open Sans"/>
              </a:rPr>
              <a:t> nicht OER-geeignet</a:t>
            </a:r>
            <a:r>
              <a:rPr lang="de-DE" sz="2000" b="0" u="sng" strike="noStrike" dirty="0">
                <a:solidFill>
                  <a:schemeClr val="dk1"/>
                </a:solidFill>
                <a:effectLst/>
                <a:uFillTx/>
                <a:latin typeface="Open Sans"/>
              </a:rPr>
              <a:t> </a:t>
            </a:r>
            <a:endParaRPr lang="de-DE" sz="2000" b="0" u="none" strike="noStrike" dirty="0">
              <a:solidFill>
                <a:srgbClr val="000000"/>
              </a:solidFill>
              <a:effectLst/>
              <a:uFillTx/>
              <a:latin typeface="Calibri"/>
            </a:endParaRPr>
          </a:p>
        </p:txBody>
      </p:sp>
      <p:pic>
        <p:nvPicPr>
          <p:cNvPr id="215" name="Grafik 1"/>
          <p:cNvPicPr/>
          <p:nvPr/>
        </p:nvPicPr>
        <p:blipFill>
          <a:blip r:embed="rId6"/>
          <a:stretch/>
        </p:blipFill>
        <p:spPr>
          <a:xfrm>
            <a:off x="9574611" y="4448427"/>
            <a:ext cx="1639852" cy="1130408"/>
          </a:xfrm>
          <a:prstGeom prst="rect">
            <a:avLst/>
          </a:prstGeom>
          <a:noFill/>
          <a:ln w="76200">
            <a:solidFill>
              <a:srgbClr val="BFBFBF"/>
            </a:solidFill>
            <a:round/>
          </a:ln>
        </p:spPr>
      </p:pic>
      <p:sp>
        <p:nvSpPr>
          <p:cNvPr id="216" name="Textfeld 7"/>
          <p:cNvSpPr/>
          <p:nvPr/>
        </p:nvSpPr>
        <p:spPr>
          <a:xfrm>
            <a:off x="9136272" y="5716568"/>
            <a:ext cx="2397108" cy="398655"/>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de-DE" sz="1000" b="0" u="none" strike="noStrike" dirty="0">
                <a:solidFill>
                  <a:schemeClr val="dk1"/>
                </a:solidFill>
                <a:effectLst/>
                <a:uFillTx/>
                <a:latin typeface="Transforma Mix Medium"/>
              </a:rPr>
              <a:t>Screenshot eines Videos - das Video steht </a:t>
            </a:r>
          </a:p>
          <a:p>
            <a:pPr defTabSz="914400">
              <a:lnSpc>
                <a:spcPct val="100000"/>
              </a:lnSpc>
            </a:pPr>
            <a:r>
              <a:rPr lang="de-DE" sz="1000" b="0" u="none" strike="noStrike" dirty="0">
                <a:solidFill>
                  <a:schemeClr val="dk1"/>
                </a:solidFill>
                <a:effectLst/>
                <a:uFillTx/>
                <a:latin typeface="Transforma Mix Medium"/>
              </a:rPr>
              <a:t>auf </a:t>
            </a:r>
            <a:r>
              <a:rPr lang="de-DE" sz="1000" b="0" u="none" strike="noStrike" dirty="0" err="1">
                <a:solidFill>
                  <a:schemeClr val="dk1"/>
                </a:solidFill>
                <a:effectLst/>
                <a:uFillTx/>
                <a:latin typeface="Transforma Mix Medium"/>
              </a:rPr>
              <a:t>Youtube</a:t>
            </a:r>
            <a:r>
              <a:rPr lang="de-DE" sz="1000" b="0" u="none" strike="noStrike" dirty="0">
                <a:solidFill>
                  <a:schemeClr val="dk1"/>
                </a:solidFill>
                <a:effectLst/>
                <a:uFillTx/>
                <a:latin typeface="Transforma Mix Medium"/>
              </a:rPr>
              <a:t> zum Einbetten zur Verfügung </a:t>
            </a:r>
            <a:endParaRPr lang="de-DE" sz="1000" b="0" u="none" strike="noStrike" dirty="0">
              <a:solidFill>
                <a:srgbClr val="000000"/>
              </a:solidFill>
              <a:effectLst/>
              <a:uFillTx/>
              <a:latin typeface="Calibri"/>
            </a:endParaRPr>
          </a:p>
        </p:txBody>
      </p:sp>
      <p:pic>
        <p:nvPicPr>
          <p:cNvPr id="217" name="Grafik 9"/>
          <p:cNvPicPr/>
          <p:nvPr/>
        </p:nvPicPr>
        <p:blipFill>
          <a:blip r:embed="rId7"/>
          <a:stretch/>
        </p:blipFill>
        <p:spPr>
          <a:xfrm>
            <a:off x="9005594" y="2412527"/>
            <a:ext cx="1675772" cy="963052"/>
          </a:xfrm>
          <a:prstGeom prst="rect">
            <a:avLst/>
          </a:prstGeom>
          <a:noFill/>
          <a:ln w="76200">
            <a:solidFill>
              <a:srgbClr val="BFBFBF"/>
            </a:solidFill>
            <a:round/>
          </a:ln>
        </p:spPr>
      </p:pic>
      <p:sp>
        <p:nvSpPr>
          <p:cNvPr id="218" name="Textfeld 8"/>
          <p:cNvSpPr/>
          <p:nvPr/>
        </p:nvSpPr>
        <p:spPr>
          <a:xfrm>
            <a:off x="8442874" y="3473228"/>
            <a:ext cx="3175200" cy="2455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de-DE" sz="1000" b="0" u="none" strike="noStrike" dirty="0">
                <a:solidFill>
                  <a:schemeClr val="dk1"/>
                </a:solidFill>
                <a:effectLst/>
                <a:uFillTx/>
                <a:latin typeface="Transforma Mix Medium"/>
              </a:rPr>
              <a:t>Screenshot der lokal ausgeführten Open-Source Software</a:t>
            </a:r>
            <a:endParaRPr lang="de-DE" sz="1000" b="0" u="none" strike="noStrike" dirty="0">
              <a:solidFill>
                <a:srgbClr val="000000"/>
              </a:solidFill>
              <a:effectLst/>
              <a:uFillTx/>
              <a:latin typeface="Calibri"/>
            </a:endParaRPr>
          </a:p>
        </p:txBody>
      </p:sp>
      <p:pic>
        <p:nvPicPr>
          <p:cNvPr id="219" name="Picture 2" descr="screenshot-10"/>
          <p:cNvPicPr/>
          <p:nvPr/>
        </p:nvPicPr>
        <p:blipFill>
          <a:blip r:embed="rId8"/>
          <a:stretch/>
        </p:blipFill>
        <p:spPr>
          <a:xfrm>
            <a:off x="6651154" y="391654"/>
            <a:ext cx="1628726" cy="1113172"/>
          </a:xfrm>
          <a:prstGeom prst="rect">
            <a:avLst/>
          </a:prstGeom>
          <a:noFill/>
          <a:ln w="76200">
            <a:solidFill>
              <a:srgbClr val="D9D9D9"/>
            </a:solidFill>
            <a:round/>
          </a:ln>
        </p:spPr>
      </p:pic>
      <p:sp>
        <p:nvSpPr>
          <p:cNvPr id="220" name="Textfeld 9"/>
          <p:cNvSpPr/>
          <p:nvPr/>
        </p:nvSpPr>
        <p:spPr>
          <a:xfrm>
            <a:off x="8358180" y="1141432"/>
            <a:ext cx="3175200" cy="2455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de-DE" sz="1000" b="0" u="none" strike="noStrike" dirty="0">
                <a:solidFill>
                  <a:schemeClr val="dk1"/>
                </a:solidFill>
                <a:effectLst/>
                <a:uFillTx/>
                <a:latin typeface="Transforma Mix Medium"/>
              </a:rPr>
              <a:t>Screenshot der lokal ausgeführten Open-Source Software</a:t>
            </a:r>
            <a:endParaRPr lang="de-DE" sz="1000" b="0" u="none" strike="noStrike" dirty="0">
              <a:solidFill>
                <a:srgbClr val="000000"/>
              </a:solidFill>
              <a:effectLst/>
              <a:uFillTx/>
              <a:latin typeface="Calibri"/>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14">
                                            <p:txEl>
                                              <p:pRg st="0" end="0"/>
                                            </p:txEl>
                                          </p:spTgt>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214">
                                            <p:txEl>
                                              <p:pRg st="1" end="1"/>
                                            </p:txEl>
                                          </p:spTgt>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2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219"/>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2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fill="hold" nodeType="clickEffect">
                                  <p:stCondLst>
                                    <p:cond delay="0"/>
                                  </p:stCondLst>
                                  <p:childTnLst>
                                    <p:set>
                                      <p:cBhvr>
                                        <p:cTn id="20" dur="1" fill="hold">
                                          <p:stCondLst>
                                            <p:cond delay="0"/>
                                          </p:stCondLst>
                                        </p:cTn>
                                        <p:tgtEl>
                                          <p:spTgt spid="219"/>
                                        </p:tgtEl>
                                        <p:attrNameLst>
                                          <p:attrName>style.visibility</p:attrName>
                                        </p:attrNameLst>
                                      </p:cBhvr>
                                      <p:to>
                                        <p:strVal val="hidden"/>
                                      </p:to>
                                    </p:set>
                                  </p:childTnLst>
                                </p:cTn>
                              </p:par>
                              <p:par>
                                <p:cTn id="21" presetID="1" presetClass="exit" fill="hold" nodeType="withEffect">
                                  <p:stCondLst>
                                    <p:cond delay="0"/>
                                  </p:stCondLst>
                                  <p:childTnLst>
                                    <p:set>
                                      <p:cBhvr>
                                        <p:cTn id="22" dur="1" fill="hold">
                                          <p:stCondLst>
                                            <p:cond delay="0"/>
                                          </p:stCondLst>
                                        </p:cTn>
                                        <p:tgtEl>
                                          <p:spTgt spid="22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214">
                                            <p:txEl>
                                              <p:pRg st="4" end="4"/>
                                            </p:txEl>
                                          </p:spTgt>
                                        </p:tgtEl>
                                        <p:attrNameLst>
                                          <p:attrName>style.visibility</p:attrName>
                                        </p:attrNameLst>
                                      </p:cBhvr>
                                      <p:to>
                                        <p:strVal val="visible"/>
                                      </p:to>
                                    </p:set>
                                  </p:childTnLst>
                                </p:cTn>
                              </p:par>
                              <p:par>
                                <p:cTn id="27" presetID="1" presetClass="entr" fill="hold" nodeType="withEffect">
                                  <p:stCondLst>
                                    <p:cond delay="0"/>
                                  </p:stCondLst>
                                  <p:childTnLst>
                                    <p:set>
                                      <p:cBhvr>
                                        <p:cTn id="28" dur="1" fill="hold">
                                          <p:stCondLst>
                                            <p:cond delay="0"/>
                                          </p:stCondLst>
                                        </p:cTn>
                                        <p:tgtEl>
                                          <p:spTgt spid="214">
                                            <p:txEl>
                                              <p:pRg st="5" end="5"/>
                                            </p:txEl>
                                          </p:spTgt>
                                        </p:tgtEl>
                                        <p:attrNameLst>
                                          <p:attrName>style.visibility</p:attrName>
                                        </p:attrNameLst>
                                      </p:cBhvr>
                                      <p:to>
                                        <p:strVal val="visible"/>
                                      </p:to>
                                    </p:set>
                                  </p:childTnLst>
                                </p:cTn>
                              </p:par>
                              <p:par>
                                <p:cTn id="29" presetID="1" presetClass="entr" fill="hold" nodeType="withEffect">
                                  <p:stCondLst>
                                    <p:cond delay="0"/>
                                  </p:stCondLst>
                                  <p:childTnLst>
                                    <p:set>
                                      <p:cBhvr>
                                        <p:cTn id="30" dur="1" fill="hold">
                                          <p:stCondLst>
                                            <p:cond delay="0"/>
                                          </p:stCondLst>
                                        </p:cTn>
                                        <p:tgtEl>
                                          <p:spTgt spid="21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fill="hold" nodeType="clickEffect">
                                  <p:stCondLst>
                                    <p:cond delay="0"/>
                                  </p:stCondLst>
                                  <p:childTnLst>
                                    <p:set>
                                      <p:cBhvr>
                                        <p:cTn id="34" dur="1" fill="hold">
                                          <p:stCondLst>
                                            <p:cond delay="0"/>
                                          </p:stCondLst>
                                        </p:cTn>
                                        <p:tgtEl>
                                          <p:spTgt spid="217"/>
                                        </p:tgtEl>
                                        <p:attrNameLst>
                                          <p:attrName>style.visibility</p:attrName>
                                        </p:attrNameLst>
                                      </p:cBhvr>
                                      <p:to>
                                        <p:strVal val="visible"/>
                                      </p:to>
                                    </p:set>
                                  </p:childTnLst>
                                </p:cTn>
                              </p:par>
                              <p:par>
                                <p:cTn id="35" presetID="1" presetClass="entr" fill="hold" nodeType="withEffect">
                                  <p:stCondLst>
                                    <p:cond delay="0"/>
                                  </p:stCondLst>
                                  <p:childTnLst>
                                    <p:set>
                                      <p:cBhvr>
                                        <p:cTn id="36" dur="1" fill="hold">
                                          <p:stCondLst>
                                            <p:cond delay="0"/>
                                          </p:stCondLst>
                                        </p:cTn>
                                        <p:tgtEl>
                                          <p:spTgt spid="2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fill="hold" nodeType="clickEffect">
                                  <p:stCondLst>
                                    <p:cond delay="0"/>
                                  </p:stCondLst>
                                  <p:childTnLst>
                                    <p:set>
                                      <p:cBhvr>
                                        <p:cTn id="40" dur="1" fill="hold">
                                          <p:stCondLst>
                                            <p:cond delay="0"/>
                                          </p:stCondLst>
                                        </p:cTn>
                                        <p:tgtEl>
                                          <p:spTgt spid="217"/>
                                        </p:tgtEl>
                                        <p:attrNameLst>
                                          <p:attrName>style.visibility</p:attrName>
                                        </p:attrNameLst>
                                      </p:cBhvr>
                                      <p:to>
                                        <p:strVal val="hidden"/>
                                      </p:to>
                                    </p:set>
                                  </p:childTnLst>
                                </p:cTn>
                              </p:par>
                              <p:par>
                                <p:cTn id="41" presetID="1" presetClass="exit" fill="hold" nodeType="withEffect">
                                  <p:stCondLst>
                                    <p:cond delay="0"/>
                                  </p:stCondLst>
                                  <p:childTnLst>
                                    <p:set>
                                      <p:cBhvr>
                                        <p:cTn id="42" dur="1" fill="hold">
                                          <p:stCondLst>
                                            <p:cond delay="0"/>
                                          </p:stCondLst>
                                        </p:cTn>
                                        <p:tgtEl>
                                          <p:spTgt spid="2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fill="hold" nodeType="clickEffect">
                                  <p:stCondLst>
                                    <p:cond delay="0"/>
                                  </p:stCondLst>
                                  <p:childTnLst>
                                    <p:set>
                                      <p:cBhvr>
                                        <p:cTn id="46" dur="1" fill="hold">
                                          <p:stCondLst>
                                            <p:cond delay="0"/>
                                          </p:stCondLst>
                                        </p:cTn>
                                        <p:tgtEl>
                                          <p:spTgt spid="214">
                                            <p:txEl>
                                              <p:pRg st="8" end="8"/>
                                            </p:txEl>
                                          </p:spTgt>
                                        </p:tgtEl>
                                        <p:attrNameLst>
                                          <p:attrName>style.visibility</p:attrName>
                                        </p:attrNameLst>
                                      </p:cBhvr>
                                      <p:to>
                                        <p:strVal val="visible"/>
                                      </p:to>
                                    </p:set>
                                  </p:childTnLst>
                                </p:cTn>
                              </p:par>
                              <p:par>
                                <p:cTn id="47" presetID="1" presetClass="entr" fill="hold" nodeType="withEffect">
                                  <p:stCondLst>
                                    <p:cond delay="0"/>
                                  </p:stCondLst>
                                  <p:childTnLst>
                                    <p:set>
                                      <p:cBhvr>
                                        <p:cTn id="48" dur="1" fill="hold">
                                          <p:stCondLst>
                                            <p:cond delay="0"/>
                                          </p:stCondLst>
                                        </p:cTn>
                                        <p:tgtEl>
                                          <p:spTgt spid="214">
                                            <p:txEl>
                                              <p:pRg st="9" end="9"/>
                                            </p:txEl>
                                          </p:spTgt>
                                        </p:tgtEl>
                                        <p:attrNameLst>
                                          <p:attrName>style.visibility</p:attrName>
                                        </p:attrNameLst>
                                      </p:cBhvr>
                                      <p:to>
                                        <p:strVal val="visible"/>
                                      </p:to>
                                    </p:set>
                                  </p:childTnLst>
                                </p:cTn>
                              </p:par>
                              <p:par>
                                <p:cTn id="49" presetID="1" presetClass="entr" fill="hold" nodeType="withEffect">
                                  <p:stCondLst>
                                    <p:cond delay="0"/>
                                  </p:stCondLst>
                                  <p:childTnLst>
                                    <p:set>
                                      <p:cBhvr>
                                        <p:cTn id="50" dur="1" fill="hold">
                                          <p:stCondLst>
                                            <p:cond delay="0"/>
                                          </p:stCondLst>
                                        </p:cTn>
                                        <p:tgtEl>
                                          <p:spTgt spid="214">
                                            <p:txEl>
                                              <p:pRg st="10" end="10"/>
                                            </p:txEl>
                                          </p:spTgt>
                                        </p:tgtEl>
                                        <p:attrNameLst>
                                          <p:attrName>style.visibility</p:attrName>
                                        </p:attrNameLst>
                                      </p:cBhvr>
                                      <p:to>
                                        <p:strVal val="visible"/>
                                      </p:to>
                                    </p:set>
                                  </p:childTnLst>
                                </p:cTn>
                              </p:par>
                              <p:par>
                                <p:cTn id="51" presetID="1" presetClass="entr" fill="hold" nodeType="withEffect">
                                  <p:stCondLst>
                                    <p:cond delay="0"/>
                                  </p:stCondLst>
                                  <p:childTnLst>
                                    <p:set>
                                      <p:cBhvr>
                                        <p:cTn id="52" dur="1" fill="hold">
                                          <p:stCondLst>
                                            <p:cond delay="0"/>
                                          </p:stCondLst>
                                        </p:cTn>
                                        <p:tgtEl>
                                          <p:spTgt spid="214">
                                            <p:txEl>
                                              <p:pRg st="11" end="11"/>
                                            </p:txEl>
                                          </p:spTgt>
                                        </p:tgtEl>
                                        <p:attrNameLst>
                                          <p:attrName>style.visibility</p:attrName>
                                        </p:attrNameLst>
                                      </p:cBhvr>
                                      <p:to>
                                        <p:strVal val="visible"/>
                                      </p:to>
                                    </p:set>
                                  </p:childTnLst>
                                </p:cTn>
                              </p:par>
                              <p:par>
                                <p:cTn id="53" presetID="1" presetClass="entr" fill="hold" nodeType="withEffect">
                                  <p:stCondLst>
                                    <p:cond delay="0"/>
                                  </p:stCondLst>
                                  <p:childTnLst>
                                    <p:set>
                                      <p:cBhvr>
                                        <p:cTn id="54" dur="1" fill="hold">
                                          <p:stCondLst>
                                            <p:cond delay="0"/>
                                          </p:stCondLst>
                                        </p:cTn>
                                        <p:tgtEl>
                                          <p:spTgt spid="214">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fill="hold" nodeType="clickEffect">
                                  <p:stCondLst>
                                    <p:cond delay="0"/>
                                  </p:stCondLst>
                                  <p:childTnLst>
                                    <p:set>
                                      <p:cBhvr>
                                        <p:cTn id="58" dur="1" fill="hold">
                                          <p:stCondLst>
                                            <p:cond delay="0"/>
                                          </p:stCondLst>
                                        </p:cTn>
                                        <p:tgtEl>
                                          <p:spTgt spid="215"/>
                                        </p:tgtEl>
                                        <p:attrNameLst>
                                          <p:attrName>style.visibility</p:attrName>
                                        </p:attrNameLst>
                                      </p:cBhvr>
                                      <p:to>
                                        <p:strVal val="visible"/>
                                      </p:to>
                                    </p:set>
                                  </p:childTnLst>
                                </p:cTn>
                              </p:par>
                              <p:par>
                                <p:cTn id="59" presetID="1" presetClass="entr" fill="hold" nodeType="withEffect">
                                  <p:stCondLst>
                                    <p:cond delay="0"/>
                                  </p:stCondLst>
                                  <p:childTnLst>
                                    <p:set>
                                      <p:cBhvr>
                                        <p:cTn id="60" dur="1" fill="hold">
                                          <p:stCondLst>
                                            <p:cond delay="0"/>
                                          </p:stCondLst>
                                        </p:cTn>
                                        <p:tgtEl>
                                          <p:spTgt spid="21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fill="hold" nodeType="clickEffect">
                                  <p:stCondLst>
                                    <p:cond delay="0"/>
                                  </p:stCondLst>
                                  <p:childTnLst>
                                    <p:set>
                                      <p:cBhvr>
                                        <p:cTn id="64" dur="1" fill="hold">
                                          <p:stCondLst>
                                            <p:cond delay="0"/>
                                          </p:stCondLst>
                                        </p:cTn>
                                        <p:tgtEl>
                                          <p:spTgt spid="215"/>
                                        </p:tgtEl>
                                        <p:attrNameLst>
                                          <p:attrName>style.visibility</p:attrName>
                                        </p:attrNameLst>
                                      </p:cBhvr>
                                      <p:to>
                                        <p:strVal val="hidden"/>
                                      </p:to>
                                    </p:set>
                                  </p:childTnLst>
                                </p:cTn>
                              </p:par>
                              <p:par>
                                <p:cTn id="65" presetID="1" presetClass="exit" fill="hold" nodeType="withEffect">
                                  <p:stCondLst>
                                    <p:cond delay="0"/>
                                  </p:stCondLst>
                                  <p:childTnLst>
                                    <p:set>
                                      <p:cBhvr>
                                        <p:cTn id="66" dur="1" fill="hold">
                                          <p:stCondLst>
                                            <p:cond delay="0"/>
                                          </p:stCondLst>
                                        </p:cTn>
                                        <p:tgtEl>
                                          <p:spTgt spid="2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PlaceHolder 1"/>
          <p:cNvSpPr>
            <a:spLocks noGrp="1"/>
          </p:cNvSpPr>
          <p:nvPr>
            <p:ph type="title"/>
          </p:nvPr>
        </p:nvSpPr>
        <p:spPr>
          <a:xfrm>
            <a:off x="817560" y="876960"/>
            <a:ext cx="5318640" cy="2156760"/>
          </a:xfrm>
          <a:prstGeom prst="rect">
            <a:avLst/>
          </a:prstGeom>
          <a:noFill/>
          <a:ln w="0">
            <a:noFill/>
          </a:ln>
        </p:spPr>
        <p:txBody>
          <a:bodyPr lIns="0" tIns="0" rIns="0" bIns="0" anchor="t">
            <a:noAutofit/>
          </a:bodyPr>
          <a:lstStyle/>
          <a:p>
            <a:pPr indent="0" defTabSz="914400">
              <a:lnSpc>
                <a:spcPct val="90000"/>
              </a:lnSpc>
              <a:buNone/>
              <a:tabLst>
                <a:tab pos="0" algn="l"/>
              </a:tabLst>
            </a:pPr>
            <a:r>
              <a:rPr lang="de-DE" sz="4000" b="0" u="none" strike="noStrike">
                <a:solidFill>
                  <a:schemeClr val="lt1"/>
                </a:solidFill>
                <a:effectLst/>
                <a:uFillTx/>
                <a:latin typeface="Open Sans"/>
              </a:rPr>
              <a:t>Warm-up </a:t>
            </a:r>
            <a:br>
              <a:rPr sz="4000"/>
            </a:br>
            <a:endParaRPr lang="de-DE" sz="4000" b="0" u="none" strike="noStrike">
              <a:solidFill>
                <a:srgbClr val="000000"/>
              </a:solidFill>
              <a:effectLst/>
              <a:uFillTx/>
              <a:latin typeface="Calibri"/>
            </a:endParaRPr>
          </a:p>
        </p:txBody>
      </p:sp>
      <p:pic>
        <p:nvPicPr>
          <p:cNvPr id="87" name="Grafik 4" descr="Ein Bild, das Muster, Grafiken, Pixel, Design enthält.&#10;&#10;KI-generierte Inhalte können fehlerhaft sein."/>
          <p:cNvPicPr/>
          <p:nvPr/>
        </p:nvPicPr>
        <p:blipFill>
          <a:blip r:embed="rId3"/>
          <a:stretch/>
        </p:blipFill>
        <p:spPr>
          <a:xfrm>
            <a:off x="7218360" y="1973880"/>
            <a:ext cx="3452760" cy="3452760"/>
          </a:xfrm>
          <a:prstGeom prst="rect">
            <a:avLst/>
          </a:prstGeom>
          <a:noFill/>
          <a:ln w="0">
            <a:noFill/>
          </a:ln>
        </p:spPr>
      </p:pic>
      <p:sp>
        <p:nvSpPr>
          <p:cNvPr id="88" name="Textfeld 5"/>
          <p:cNvSpPr/>
          <p:nvPr/>
        </p:nvSpPr>
        <p:spPr>
          <a:xfrm>
            <a:off x="6958080" y="829800"/>
            <a:ext cx="4116960" cy="1014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de-DE" sz="2000" b="0" u="none" strike="noStrike">
                <a:solidFill>
                  <a:schemeClr val="dk1"/>
                </a:solidFill>
                <a:effectLst/>
                <a:uFillTx/>
                <a:latin typeface="Open Sans"/>
              </a:rPr>
              <a:t>Scannen Sie den QR Code oder nehmen Sie alternativ über den Link und Voting Code im Chat teil.</a:t>
            </a:r>
            <a:endParaRPr lang="de-DE" sz="2000" b="0" u="none" strike="noStrike">
              <a:solidFill>
                <a:srgbClr val="000000"/>
              </a:solidFill>
              <a:effectLst/>
              <a:uFillTx/>
              <a:latin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Grafik 4" descr="Ein Bild, das Text, Schrift, Logo, Grafiken enthält.&#10;&#10;Automatisch generierte Beschreibung"/>
          <p:cNvPicPr/>
          <p:nvPr/>
        </p:nvPicPr>
        <p:blipFill>
          <a:blip r:embed="rId3"/>
          <a:stretch/>
        </p:blipFill>
        <p:spPr>
          <a:xfrm>
            <a:off x="10139040" y="303120"/>
            <a:ext cx="1601640" cy="475560"/>
          </a:xfrm>
          <a:prstGeom prst="rect">
            <a:avLst/>
          </a:prstGeom>
          <a:noFill/>
          <a:ln w="0">
            <a:noFill/>
          </a:ln>
        </p:spPr>
      </p:pic>
      <p:sp>
        <p:nvSpPr>
          <p:cNvPr id="222" name="Titel 1"/>
          <p:cNvSpPr/>
          <p:nvPr/>
        </p:nvSpPr>
        <p:spPr>
          <a:xfrm>
            <a:off x="450360" y="489240"/>
            <a:ext cx="9387360" cy="475560"/>
          </a:xfrm>
          <a:prstGeom prst="rect">
            <a:avLst/>
          </a:prstGeom>
          <a:noFill/>
          <a:ln w="0">
            <a:noFill/>
          </a:ln>
        </p:spPr>
        <p:style>
          <a:lnRef idx="0">
            <a:scrgbClr r="0" g="0" b="0"/>
          </a:lnRef>
          <a:fillRef idx="0">
            <a:scrgbClr r="0" g="0" b="0"/>
          </a:fillRef>
          <a:effectRef idx="0">
            <a:scrgbClr r="0" g="0" b="0"/>
          </a:effectRef>
          <a:fontRef idx="minor"/>
        </p:style>
        <p:txBody>
          <a:bodyPr lIns="0" tIns="36000" rIns="0" bIns="0" anchor="ctr">
            <a:noAutofit/>
          </a:bodyPr>
          <a:lstStyle/>
          <a:p>
            <a:pPr defTabSz="914400">
              <a:lnSpc>
                <a:spcPct val="90000"/>
              </a:lnSpc>
              <a:tabLst>
                <a:tab pos="0" algn="l"/>
              </a:tabLst>
            </a:pPr>
            <a:r>
              <a:rPr lang="de-DE" sz="3200" b="0" u="none" strike="noStrike" dirty="0">
                <a:solidFill>
                  <a:srgbClr val="0054FF"/>
                </a:solidFill>
                <a:effectLst/>
                <a:uFillTx/>
                <a:latin typeface="Transforma Mix Medium"/>
              </a:rPr>
              <a:t>Aktivierende Videos mit H5P </a:t>
            </a:r>
            <a:endParaRPr lang="de-DE" sz="3200" b="0" u="none" strike="noStrike" dirty="0">
              <a:solidFill>
                <a:srgbClr val="000000"/>
              </a:solidFill>
              <a:effectLst/>
              <a:uFillTx/>
              <a:latin typeface="Calibri"/>
            </a:endParaRPr>
          </a:p>
        </p:txBody>
      </p:sp>
      <p:sp>
        <p:nvSpPr>
          <p:cNvPr id="223" name="PlaceHolder 1"/>
          <p:cNvSpPr>
            <a:spLocks noGrp="1"/>
          </p:cNvSpPr>
          <p:nvPr>
            <p:ph/>
          </p:nvPr>
        </p:nvSpPr>
        <p:spPr>
          <a:xfrm>
            <a:off x="1390320" y="3220560"/>
            <a:ext cx="11290320" cy="3331800"/>
          </a:xfrm>
          <a:prstGeom prst="rect">
            <a:avLst/>
          </a:prstGeom>
          <a:noFill/>
          <a:ln w="0">
            <a:noFill/>
          </a:ln>
        </p:spPr>
        <p:txBody>
          <a:bodyPr lIns="0" tIns="0" rIns="0" bIns="0" anchor="b">
            <a:normAutofit/>
          </a:bodyPr>
          <a:lstStyle/>
          <a:p>
            <a:pPr indent="0" defTabSz="914400">
              <a:lnSpc>
                <a:spcPct val="90000"/>
              </a:lnSpc>
              <a:spcBef>
                <a:spcPts val="1001"/>
              </a:spcBef>
              <a:buNone/>
              <a:tabLst>
                <a:tab pos="0" algn="l"/>
              </a:tabLst>
            </a:pPr>
            <a:r>
              <a:rPr lang="de-DE" sz="1800" b="1" u="none" strike="noStrike" dirty="0">
                <a:solidFill>
                  <a:schemeClr val="dk1"/>
                </a:solidFill>
                <a:effectLst/>
                <a:uFillTx/>
                <a:latin typeface="Open Sans"/>
              </a:rPr>
              <a:t>H5P </a:t>
            </a:r>
            <a:r>
              <a:rPr lang="de-DE" sz="1800" b="1" u="none" strike="noStrike" dirty="0" err="1">
                <a:solidFill>
                  <a:schemeClr val="dk1"/>
                </a:solidFill>
                <a:effectLst/>
                <a:uFillTx/>
                <a:latin typeface="Open Sans"/>
              </a:rPr>
              <a:t>interactive</a:t>
            </a:r>
            <a:r>
              <a:rPr lang="de-DE" sz="1800" b="1" u="none" strike="noStrike" dirty="0">
                <a:solidFill>
                  <a:schemeClr val="dk1"/>
                </a:solidFill>
                <a:effectLst/>
                <a:uFillTx/>
                <a:latin typeface="Open Sans"/>
              </a:rPr>
              <a:t> Video  (</a:t>
            </a:r>
            <a:r>
              <a:rPr lang="de-DE" sz="1800" b="1" u="sng" strike="noStrike" dirty="0">
                <a:solidFill>
                  <a:schemeClr val="dk1"/>
                </a:solidFill>
                <a:effectLst/>
                <a:uFillTx/>
                <a:latin typeface="Open Sans"/>
                <a:hlinkClick r:id="rId4"/>
              </a:rPr>
              <a:t>h5p.org</a:t>
            </a:r>
            <a:r>
              <a:rPr lang="de-DE" sz="1800" b="1" u="none" strike="noStrike" dirty="0">
                <a:solidFill>
                  <a:schemeClr val="dk1"/>
                </a:solidFill>
                <a:effectLst/>
                <a:uFillTx/>
                <a:latin typeface="Open Sans"/>
              </a:rPr>
              <a:t>)</a:t>
            </a:r>
            <a:endParaRPr lang="de-DE" sz="1800" b="0" u="none" strike="noStrike" dirty="0">
              <a:solidFill>
                <a:srgbClr val="000000"/>
              </a:solidFill>
              <a:effectLst/>
              <a:uFillTx/>
              <a:latin typeface="Calibri"/>
            </a:endParaRPr>
          </a:p>
          <a:p>
            <a:pPr marL="228600" indent="-228600" defTabSz="914400">
              <a:lnSpc>
                <a:spcPct val="90000"/>
              </a:lnSpc>
              <a:spcBef>
                <a:spcPts val="1001"/>
              </a:spcBef>
              <a:buClr>
                <a:srgbClr val="000000"/>
              </a:buClr>
              <a:buFont typeface="Arial"/>
              <a:buChar char="•"/>
              <a:tabLst>
                <a:tab pos="0" algn="l"/>
              </a:tabLst>
            </a:pPr>
            <a:r>
              <a:rPr lang="de-DE" sz="1800" b="0" u="none" strike="noStrike" dirty="0">
                <a:solidFill>
                  <a:schemeClr val="dk1"/>
                </a:solidFill>
                <a:effectLst/>
                <a:uFillTx/>
                <a:latin typeface="Open Sans"/>
              </a:rPr>
              <a:t>H5P ist ein Open-Source-Projekt für interaktive Lerninhalte in HTML5-Format (</a:t>
            </a:r>
            <a:r>
              <a:rPr lang="de-DE" sz="1800" b="0" u="none" strike="noStrike" dirty="0" err="1">
                <a:solidFill>
                  <a:schemeClr val="dk1"/>
                </a:solidFill>
                <a:effectLst/>
                <a:uFillTx/>
                <a:latin typeface="Open Sans"/>
              </a:rPr>
              <a:t>webfähig</a:t>
            </a:r>
            <a:r>
              <a:rPr lang="de-DE" sz="1800" b="0" u="none" strike="noStrike" dirty="0">
                <a:solidFill>
                  <a:schemeClr val="dk1"/>
                </a:solidFill>
                <a:effectLst/>
                <a:uFillTx/>
                <a:latin typeface="Open Sans"/>
              </a:rPr>
              <a:t>)</a:t>
            </a:r>
            <a:endParaRPr lang="de-DE" sz="1800" b="0" u="none" strike="noStrike" dirty="0">
              <a:solidFill>
                <a:srgbClr val="000000"/>
              </a:solidFill>
              <a:effectLst/>
              <a:uFillTx/>
              <a:latin typeface="Calibri"/>
            </a:endParaRPr>
          </a:p>
          <a:p>
            <a:pPr marL="228600" indent="-228600" defTabSz="914400">
              <a:lnSpc>
                <a:spcPct val="90000"/>
              </a:lnSpc>
              <a:spcBef>
                <a:spcPts val="1001"/>
              </a:spcBef>
              <a:buClr>
                <a:srgbClr val="000000"/>
              </a:buClr>
              <a:buFont typeface="Arial"/>
              <a:buChar char="•"/>
              <a:tabLst>
                <a:tab pos="0" algn="l"/>
              </a:tabLst>
            </a:pPr>
            <a:r>
              <a:rPr lang="de-DE" sz="1800" b="0" u="none" strike="noStrike" dirty="0">
                <a:solidFill>
                  <a:schemeClr val="dk1"/>
                </a:solidFill>
                <a:effectLst/>
                <a:uFillTx/>
                <a:latin typeface="Open Sans"/>
              </a:rPr>
              <a:t>hervorgegangen aus einem Projekt norwegischer Universitäten; nun von Mozilla unterstützt</a:t>
            </a:r>
            <a:endParaRPr lang="de-DE" sz="1800" b="0" u="none" strike="noStrike" dirty="0">
              <a:solidFill>
                <a:srgbClr val="000000"/>
              </a:solidFill>
              <a:effectLst/>
              <a:uFillTx/>
              <a:latin typeface="Calibri"/>
            </a:endParaRPr>
          </a:p>
          <a:p>
            <a:pPr marL="228600" indent="-228600" defTabSz="914400">
              <a:lnSpc>
                <a:spcPct val="90000"/>
              </a:lnSpc>
              <a:spcBef>
                <a:spcPts val="1001"/>
              </a:spcBef>
              <a:buClr>
                <a:srgbClr val="000000"/>
              </a:buClr>
              <a:buFont typeface="Arial"/>
              <a:buChar char="•"/>
              <a:tabLst>
                <a:tab pos="0" algn="l"/>
              </a:tabLst>
            </a:pPr>
            <a:r>
              <a:rPr lang="de-DE" sz="1800" b="0" u="none" strike="noStrike" dirty="0">
                <a:solidFill>
                  <a:schemeClr val="dk1"/>
                </a:solidFill>
                <a:effectLst/>
                <a:uFillTx/>
                <a:latin typeface="Open Sans"/>
              </a:rPr>
              <a:t>mit »Interactive Video« lassen sich vorhandene Videos um aktivierende Elemente anreichern</a:t>
            </a:r>
            <a:endParaRPr lang="de-DE" sz="1800" b="0" u="none" strike="noStrike" dirty="0">
              <a:solidFill>
                <a:srgbClr val="000000"/>
              </a:solidFill>
              <a:effectLst/>
              <a:uFillTx/>
              <a:latin typeface="Calibri"/>
            </a:endParaRPr>
          </a:p>
        </p:txBody>
      </p:sp>
      <p:pic>
        <p:nvPicPr>
          <p:cNvPr id="224" name="Grafik 5"/>
          <p:cNvPicPr/>
          <p:nvPr/>
        </p:nvPicPr>
        <p:blipFill>
          <a:blip r:embed="rId5"/>
          <a:stretch/>
        </p:blipFill>
        <p:spPr>
          <a:xfrm>
            <a:off x="1382400" y="1151640"/>
            <a:ext cx="6508440" cy="3653280"/>
          </a:xfrm>
          <a:prstGeom prst="rect">
            <a:avLst/>
          </a:prstGeom>
          <a:noFill/>
          <a:ln w="0">
            <a:noFill/>
          </a:ln>
        </p:spPr>
      </p:pic>
      <p:sp>
        <p:nvSpPr>
          <p:cNvPr id="225" name="Textplatzhalter 2"/>
          <p:cNvSpPr/>
          <p:nvPr/>
        </p:nvSpPr>
        <p:spPr>
          <a:xfrm>
            <a:off x="7968960" y="4428360"/>
            <a:ext cx="2840040" cy="4755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rmAutofit/>
          </a:bodyPr>
          <a:lstStyle/>
          <a:p>
            <a:pPr defTabSz="914400">
              <a:lnSpc>
                <a:spcPct val="90000"/>
              </a:lnSpc>
              <a:spcBef>
                <a:spcPts val="1001"/>
              </a:spcBef>
              <a:tabLst>
                <a:tab pos="0" algn="l"/>
              </a:tabLst>
            </a:pPr>
            <a:r>
              <a:rPr lang="de-DE" sz="1800" b="0" u="sng" strike="noStrike">
                <a:solidFill>
                  <a:schemeClr val="dk1"/>
                </a:solidFill>
                <a:effectLst/>
                <a:uFillTx/>
                <a:latin typeface="Open Sans"/>
                <a:hlinkClick r:id="rId4"/>
              </a:rPr>
              <a:t>Link zum H5P-Tool</a:t>
            </a:r>
            <a:endParaRPr lang="de-DE" sz="1800" b="0" u="none" strike="noStrike">
              <a:solidFill>
                <a:srgbClr val="000000"/>
              </a:solidFill>
              <a:effectLst/>
              <a:uFillTx/>
              <a:latin typeface="Calibri"/>
            </a:endParaRPr>
          </a:p>
        </p:txBody>
      </p:sp>
      <p:sp>
        <p:nvSpPr>
          <p:cNvPr id="226" name="Textfeld 1"/>
          <p:cNvSpPr/>
          <p:nvPr/>
        </p:nvSpPr>
        <p:spPr>
          <a:xfrm>
            <a:off x="1287360" y="4770720"/>
            <a:ext cx="4091040" cy="230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en-US" sz="900" b="0" u="none" strike="noStrike">
                <a:solidFill>
                  <a:schemeClr val="dk1"/>
                </a:solidFill>
                <a:effectLst/>
                <a:uFillTx/>
                <a:latin typeface="Transforma Mix Medium"/>
              </a:rPr>
              <a:t>Lizenz: </a:t>
            </a:r>
            <a:r>
              <a:rPr lang="en-US" sz="900" b="0" u="sng" strike="noStrike">
                <a:solidFill>
                  <a:schemeClr val="dk1"/>
                </a:solidFill>
                <a:effectLst/>
                <a:uFillTx/>
                <a:latin typeface="Transforma Mix Medium"/>
                <a:hlinkClick r:id="rId6"/>
              </a:rPr>
              <a:t>CC BY 4.0</a:t>
            </a:r>
            <a:r>
              <a:rPr lang="en-US" sz="900" b="0" u="none" strike="noStrike">
                <a:solidFill>
                  <a:schemeClr val="dk1"/>
                </a:solidFill>
                <a:effectLst/>
                <a:uFillTx/>
                <a:latin typeface="Transforma Mix Medium"/>
              </a:rPr>
              <a:t>  |  Autorin: Joanna Siemek  |  Quelle: </a:t>
            </a:r>
            <a:r>
              <a:rPr lang="en-US" sz="900" b="0" u="sng" strike="noStrike">
                <a:solidFill>
                  <a:schemeClr val="dk1"/>
                </a:solidFill>
                <a:effectLst/>
                <a:uFillTx/>
                <a:latin typeface="Transforma Mix Medium"/>
                <a:hlinkClick r:id="rId7"/>
              </a:rPr>
              <a:t>http://vimeo.com/68264542</a:t>
            </a:r>
            <a:endParaRPr lang="de-DE" sz="900" b="0" u="none" strike="noStrike">
              <a:solidFill>
                <a:srgbClr val="000000"/>
              </a:solidFill>
              <a:effectLst/>
              <a:uFillTx/>
              <a:latin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PlaceHolder 1"/>
          <p:cNvSpPr>
            <a:spLocks noGrp="1"/>
          </p:cNvSpPr>
          <p:nvPr>
            <p:ph type="title"/>
          </p:nvPr>
        </p:nvSpPr>
        <p:spPr>
          <a:xfrm>
            <a:off x="1005840" y="656640"/>
            <a:ext cx="8229600" cy="921960"/>
          </a:xfrm>
          <a:prstGeom prst="rect">
            <a:avLst/>
          </a:prstGeom>
          <a:noFill/>
          <a:ln w="0">
            <a:noFill/>
          </a:ln>
        </p:spPr>
        <p:txBody>
          <a:bodyPr lIns="0" tIns="0" rIns="0" bIns="0" anchor="t">
            <a:normAutofit fontScale="90000"/>
          </a:bodyPr>
          <a:lstStyle/>
          <a:p>
            <a:pPr indent="0" defTabSz="914400">
              <a:lnSpc>
                <a:spcPct val="90000"/>
              </a:lnSpc>
              <a:buNone/>
              <a:tabLst>
                <a:tab pos="0" algn="l"/>
              </a:tabLst>
            </a:pPr>
            <a:r>
              <a:rPr lang="de-DE" sz="3600" b="0" u="none" strike="noStrike" dirty="0">
                <a:solidFill>
                  <a:schemeClr val="accent1"/>
                </a:solidFill>
                <a:effectLst/>
                <a:uFillTx/>
                <a:latin typeface="Transforma Mix Medium"/>
              </a:rPr>
              <a:t>Veröffentlichung und Nachnutzung von Videos</a:t>
            </a:r>
            <a:br>
              <a:rPr sz="3600" dirty="0"/>
            </a:br>
            <a:r>
              <a:rPr lang="de-DE" sz="2800" b="0" u="none" strike="noStrike" dirty="0">
                <a:solidFill>
                  <a:schemeClr val="accent1"/>
                </a:solidFill>
                <a:effectLst/>
                <a:uFillTx/>
                <a:latin typeface="Open Sans"/>
              </a:rPr>
              <a:t> </a:t>
            </a:r>
            <a:br>
              <a:rPr sz="2800" dirty="0"/>
            </a:br>
            <a:endParaRPr lang="de-DE" sz="2800" b="0" u="none" strike="noStrike" dirty="0">
              <a:solidFill>
                <a:srgbClr val="000000"/>
              </a:solidFill>
              <a:effectLst/>
              <a:uFillTx/>
              <a:latin typeface="Calibri"/>
            </a:endParaRPr>
          </a:p>
        </p:txBody>
      </p:sp>
      <p:pic>
        <p:nvPicPr>
          <p:cNvPr id="228" name="Grafik 3" descr="Ein Bild, das Text, Schrift, Logo, Grafiken enthält.&#10;&#10;Automatisch generierte Beschreibung"/>
          <p:cNvPicPr/>
          <p:nvPr/>
        </p:nvPicPr>
        <p:blipFill>
          <a:blip r:embed="rId3"/>
          <a:stretch/>
        </p:blipFill>
        <p:spPr>
          <a:xfrm>
            <a:off x="10139040" y="303120"/>
            <a:ext cx="1602000" cy="475920"/>
          </a:xfrm>
          <a:prstGeom prst="rect">
            <a:avLst/>
          </a:prstGeom>
          <a:noFill/>
          <a:ln w="0">
            <a:noFill/>
          </a:ln>
        </p:spPr>
      </p:pic>
      <p:pic>
        <p:nvPicPr>
          <p:cNvPr id="229" name="Grafik 4">
            <a:hlinkClick r:id="rId4"/>
          </p:cNvPr>
          <p:cNvPicPr/>
          <p:nvPr/>
        </p:nvPicPr>
        <p:blipFill>
          <a:blip r:embed="rId5"/>
          <a:stretch/>
        </p:blipFill>
        <p:spPr>
          <a:xfrm>
            <a:off x="2198880" y="2206800"/>
            <a:ext cx="3460320" cy="672120"/>
          </a:xfrm>
          <a:prstGeom prst="rect">
            <a:avLst/>
          </a:prstGeom>
          <a:noFill/>
          <a:ln w="0">
            <a:noFill/>
          </a:ln>
        </p:spPr>
      </p:pic>
      <p:pic>
        <p:nvPicPr>
          <p:cNvPr id="230" name="Grafik 13">
            <a:hlinkClick r:id="rId6"/>
          </p:cNvPr>
          <p:cNvPicPr/>
          <p:nvPr/>
        </p:nvPicPr>
        <p:blipFill>
          <a:blip r:embed="rId7"/>
          <a:stretch/>
        </p:blipFill>
        <p:spPr>
          <a:xfrm>
            <a:off x="5725440" y="3229200"/>
            <a:ext cx="4026960" cy="761760"/>
          </a:xfrm>
          <a:prstGeom prst="rect">
            <a:avLst/>
          </a:prstGeom>
          <a:noFill/>
          <a:ln w="0">
            <a:noFill/>
          </a:ln>
        </p:spPr>
      </p:pic>
      <p:pic>
        <p:nvPicPr>
          <p:cNvPr id="231" name="Grafik 19"/>
          <p:cNvPicPr/>
          <p:nvPr/>
        </p:nvPicPr>
        <p:blipFill>
          <a:blip r:embed="rId8"/>
          <a:stretch/>
        </p:blipFill>
        <p:spPr>
          <a:xfrm>
            <a:off x="1510560" y="4517280"/>
            <a:ext cx="3410640" cy="618480"/>
          </a:xfrm>
          <a:prstGeom prst="rect">
            <a:avLst/>
          </a:prstGeom>
          <a:noFill/>
          <a:ln w="0">
            <a:noFill/>
          </a:ln>
        </p:spPr>
      </p:pic>
      <p:pic>
        <p:nvPicPr>
          <p:cNvPr id="232" name="Grafik 23"/>
          <p:cNvPicPr/>
          <p:nvPr/>
        </p:nvPicPr>
        <p:blipFill>
          <a:blip r:embed="rId9"/>
          <a:stretch/>
        </p:blipFill>
        <p:spPr>
          <a:xfrm>
            <a:off x="7467480" y="4754160"/>
            <a:ext cx="1449000" cy="611640"/>
          </a:xfrm>
          <a:prstGeom prst="rect">
            <a:avLst/>
          </a:prstGeom>
          <a:noFill/>
          <a:ln w="0">
            <a:noFill/>
          </a:ln>
        </p:spPr>
      </p:pic>
      <p:pic>
        <p:nvPicPr>
          <p:cNvPr id="233" name="Grafik 5"/>
          <p:cNvPicPr/>
          <p:nvPr/>
        </p:nvPicPr>
        <p:blipFill>
          <a:blip r:embed="rId10"/>
          <a:stretch/>
        </p:blipFill>
        <p:spPr>
          <a:xfrm>
            <a:off x="7068600" y="1547640"/>
            <a:ext cx="2247480" cy="824760"/>
          </a:xfrm>
          <a:prstGeom prst="rect">
            <a:avLst/>
          </a:prstGeom>
          <a:noFill/>
          <a:ln w="0">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PlaceHolder 1"/>
          <p:cNvSpPr>
            <a:spLocks noGrp="1"/>
          </p:cNvSpPr>
          <p:nvPr>
            <p:ph type="title"/>
          </p:nvPr>
        </p:nvSpPr>
        <p:spPr>
          <a:xfrm>
            <a:off x="1005840" y="656640"/>
            <a:ext cx="8229600" cy="921960"/>
          </a:xfrm>
          <a:prstGeom prst="rect">
            <a:avLst/>
          </a:prstGeom>
          <a:noFill/>
          <a:ln w="0">
            <a:noFill/>
          </a:ln>
        </p:spPr>
        <p:txBody>
          <a:bodyPr lIns="0" tIns="0" rIns="0" bIns="0" anchor="t">
            <a:normAutofit fontScale="90000"/>
          </a:bodyPr>
          <a:lstStyle/>
          <a:p>
            <a:pPr indent="0" defTabSz="914400">
              <a:lnSpc>
                <a:spcPct val="90000"/>
              </a:lnSpc>
              <a:buNone/>
              <a:tabLst>
                <a:tab pos="0" algn="l"/>
              </a:tabLst>
            </a:pPr>
            <a:r>
              <a:rPr lang="de-DE" sz="3600" b="0" u="none" strike="noStrike">
                <a:solidFill>
                  <a:schemeClr val="accent1"/>
                </a:solidFill>
                <a:effectLst/>
                <a:uFillTx/>
                <a:latin typeface="Transforma Mix Medium"/>
              </a:rPr>
              <a:t>Veröffentlichung und Nachnutzung von Videos</a:t>
            </a:r>
            <a:br>
              <a:rPr sz="3600"/>
            </a:br>
            <a:r>
              <a:rPr lang="de-DE" sz="2800" b="0" u="none" strike="noStrike">
                <a:solidFill>
                  <a:schemeClr val="accent1"/>
                </a:solidFill>
                <a:effectLst/>
                <a:uFillTx/>
                <a:latin typeface="Open Sans"/>
              </a:rPr>
              <a:t> </a:t>
            </a:r>
            <a:br>
              <a:rPr sz="2800"/>
            </a:br>
            <a:endParaRPr lang="de-DE" sz="2800" b="0" u="none" strike="noStrike">
              <a:solidFill>
                <a:srgbClr val="000000"/>
              </a:solidFill>
              <a:effectLst/>
              <a:uFillTx/>
              <a:latin typeface="Calibri"/>
            </a:endParaRPr>
          </a:p>
        </p:txBody>
      </p:sp>
      <p:pic>
        <p:nvPicPr>
          <p:cNvPr id="235" name="Grafik 3" descr="Ein Bild, das Text, Schrift, Logo, Grafiken enthält.&#10;&#10;Automatisch generierte Beschreibung"/>
          <p:cNvPicPr/>
          <p:nvPr/>
        </p:nvPicPr>
        <p:blipFill>
          <a:blip r:embed="rId3"/>
          <a:stretch/>
        </p:blipFill>
        <p:spPr>
          <a:xfrm>
            <a:off x="10139040" y="303120"/>
            <a:ext cx="1602000" cy="475920"/>
          </a:xfrm>
          <a:prstGeom prst="rect">
            <a:avLst/>
          </a:prstGeom>
          <a:noFill/>
          <a:ln w="0">
            <a:noFill/>
          </a:ln>
        </p:spPr>
      </p:pic>
      <p:sp>
        <p:nvSpPr>
          <p:cNvPr id="236" name="Rectangle 1"/>
          <p:cNvSpPr/>
          <p:nvPr/>
        </p:nvSpPr>
        <p:spPr>
          <a:xfrm>
            <a:off x="842040" y="1492560"/>
            <a:ext cx="5499720" cy="4708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numCol="1" spcCol="0" anchor="ctr">
            <a:spAutoFit/>
          </a:bodyPr>
          <a:lstStyle/>
          <a:p>
            <a:pPr marL="343080" indent="-343080" defTabSz="914400">
              <a:lnSpc>
                <a:spcPct val="100000"/>
              </a:lnSpc>
              <a:buClr>
                <a:srgbClr val="000000"/>
              </a:buClr>
              <a:buFont typeface="Arial"/>
              <a:buChar char="•"/>
            </a:pPr>
            <a:r>
              <a:rPr lang="de-DE" sz="2000" b="0" u="none" strike="noStrike">
                <a:solidFill>
                  <a:schemeClr val="dk1"/>
                </a:solidFill>
                <a:effectLst/>
                <a:uFillTx/>
                <a:latin typeface="Open Sans"/>
              </a:rPr>
              <a:t>Aussagekräftiger Titel des Videos </a:t>
            </a:r>
            <a:endParaRPr lang="de-DE" sz="2000" b="0" u="none" strike="noStrike">
              <a:solidFill>
                <a:srgbClr val="000000"/>
              </a:solidFill>
              <a:effectLst/>
              <a:uFillTx/>
              <a:latin typeface="Calibri"/>
            </a:endParaRPr>
          </a:p>
          <a:p>
            <a:pPr marL="800280" lvl="1" indent="-343080" defTabSz="914400">
              <a:lnSpc>
                <a:spcPct val="100000"/>
              </a:lnSpc>
              <a:buClr>
                <a:srgbClr val="000000"/>
              </a:buClr>
              <a:buFont typeface="Courier New"/>
              <a:buChar char="o"/>
            </a:pPr>
            <a:r>
              <a:rPr lang="de-DE" sz="2000" b="0" u="none" strike="noStrike">
                <a:solidFill>
                  <a:schemeClr val="dk1"/>
                </a:solidFill>
                <a:effectLst/>
                <a:uFillTx/>
                <a:latin typeface="Open Sans"/>
              </a:rPr>
              <a:t>geeignet: „Grundstromkreis verstehen:  Grundlagen, Aufbau und Funktion einfach erklärt“ </a:t>
            </a:r>
            <a:endParaRPr lang="de-DE" sz="2000" b="0" u="none" strike="noStrike">
              <a:solidFill>
                <a:srgbClr val="000000"/>
              </a:solidFill>
              <a:effectLst/>
              <a:uFillTx/>
              <a:latin typeface="Calibri"/>
            </a:endParaRPr>
          </a:p>
          <a:p>
            <a:pPr marL="800280" lvl="1" indent="-343080" defTabSz="914400">
              <a:lnSpc>
                <a:spcPct val="100000"/>
              </a:lnSpc>
              <a:buClr>
                <a:srgbClr val="000000"/>
              </a:buClr>
              <a:buFont typeface="Courier New"/>
              <a:buChar char="o"/>
            </a:pPr>
            <a:r>
              <a:rPr lang="de-DE" sz="2000" b="0" u="none" strike="noStrike">
                <a:solidFill>
                  <a:schemeClr val="dk1"/>
                </a:solidFill>
                <a:effectLst/>
                <a:uFillTx/>
                <a:latin typeface="Open Sans"/>
              </a:rPr>
              <a:t>ungeeignet: „Der Grundstromkreis“ </a:t>
            </a:r>
            <a:endParaRPr lang="de-DE" sz="2000" b="0" u="none" strike="noStrike">
              <a:solidFill>
                <a:srgbClr val="000000"/>
              </a:solidFill>
              <a:effectLst/>
              <a:uFillTx/>
              <a:latin typeface="Calibri"/>
            </a:endParaRPr>
          </a:p>
          <a:p>
            <a:pPr marL="343080" indent="-343080" defTabSz="914400">
              <a:lnSpc>
                <a:spcPct val="100000"/>
              </a:lnSpc>
              <a:buClr>
                <a:srgbClr val="000000"/>
              </a:buClr>
              <a:buFont typeface="Arial"/>
              <a:buChar char="•"/>
            </a:pPr>
            <a:r>
              <a:rPr lang="de-DE" sz="2000" b="0" u="none" strike="noStrike">
                <a:solidFill>
                  <a:schemeClr val="dk1"/>
                </a:solidFill>
                <a:effectLst/>
                <a:uFillTx/>
                <a:latin typeface="Open Sans"/>
              </a:rPr>
              <a:t>Kurze Inhaltsangabe </a:t>
            </a:r>
            <a:endParaRPr lang="de-DE" sz="2000" b="0" u="none" strike="noStrike">
              <a:solidFill>
                <a:srgbClr val="000000"/>
              </a:solidFill>
              <a:effectLst/>
              <a:uFillTx/>
              <a:latin typeface="Calibri"/>
            </a:endParaRPr>
          </a:p>
          <a:p>
            <a:pPr marL="343080" indent="-343080" defTabSz="914400">
              <a:lnSpc>
                <a:spcPct val="100000"/>
              </a:lnSpc>
              <a:buClr>
                <a:srgbClr val="000000"/>
              </a:buClr>
              <a:buFont typeface="Arial"/>
              <a:buChar char="•"/>
            </a:pPr>
            <a:r>
              <a:rPr lang="de-DE" sz="2000" b="0" u="none" strike="noStrike">
                <a:solidFill>
                  <a:schemeClr val="dk1"/>
                </a:solidFill>
                <a:effectLst/>
                <a:uFillTx/>
                <a:latin typeface="Open Sans"/>
              </a:rPr>
              <a:t>Schlagwörter </a:t>
            </a:r>
            <a:endParaRPr lang="de-DE" sz="2000" b="0" u="none" strike="noStrike">
              <a:solidFill>
                <a:srgbClr val="000000"/>
              </a:solidFill>
              <a:effectLst/>
              <a:uFillTx/>
              <a:latin typeface="Calibri"/>
            </a:endParaRPr>
          </a:p>
          <a:p>
            <a:pPr marL="343080" indent="-343080" defTabSz="914400">
              <a:lnSpc>
                <a:spcPct val="100000"/>
              </a:lnSpc>
              <a:buClr>
                <a:srgbClr val="000000"/>
              </a:buClr>
              <a:buFont typeface="Arial"/>
              <a:buChar char="•"/>
            </a:pPr>
            <a:r>
              <a:rPr lang="de-DE" sz="2000" b="0" u="none" strike="noStrike">
                <a:solidFill>
                  <a:schemeClr val="dk1"/>
                </a:solidFill>
                <a:effectLst/>
                <a:uFillTx/>
                <a:latin typeface="Open Sans"/>
              </a:rPr>
              <a:t>Nennung der Autor:innen</a:t>
            </a:r>
            <a:endParaRPr lang="de-DE" sz="2000" b="0" u="none" strike="noStrike">
              <a:solidFill>
                <a:srgbClr val="000000"/>
              </a:solidFill>
              <a:effectLst/>
              <a:uFillTx/>
              <a:latin typeface="Calibri"/>
            </a:endParaRPr>
          </a:p>
          <a:p>
            <a:pPr marL="343080" indent="-343080" defTabSz="914400">
              <a:lnSpc>
                <a:spcPct val="100000"/>
              </a:lnSpc>
              <a:buClr>
                <a:srgbClr val="000000"/>
              </a:buClr>
              <a:buFont typeface="Arial"/>
              <a:buChar char="•"/>
            </a:pPr>
            <a:r>
              <a:rPr lang="de-DE" sz="2000" b="0" u="none" strike="noStrike">
                <a:solidFill>
                  <a:schemeClr val="dk1"/>
                </a:solidFill>
                <a:effectLst/>
                <a:uFillTx/>
                <a:latin typeface="Open Sans"/>
              </a:rPr>
              <a:t>CC-Lizenzangaben</a:t>
            </a:r>
            <a:endParaRPr lang="de-DE" sz="2000" b="0" u="none" strike="noStrike">
              <a:solidFill>
                <a:srgbClr val="000000"/>
              </a:solidFill>
              <a:effectLst/>
              <a:uFillTx/>
              <a:latin typeface="Calibri"/>
            </a:endParaRPr>
          </a:p>
          <a:p>
            <a:pPr marL="343080" indent="-343080" defTabSz="914400">
              <a:lnSpc>
                <a:spcPct val="100000"/>
              </a:lnSpc>
              <a:buClr>
                <a:srgbClr val="000000"/>
              </a:buClr>
              <a:buFont typeface="Arial"/>
              <a:buChar char="•"/>
            </a:pPr>
            <a:r>
              <a:rPr lang="de-DE" sz="2000" b="0" u="none" strike="noStrike">
                <a:solidFill>
                  <a:schemeClr val="dk1"/>
                </a:solidFill>
                <a:effectLst/>
                <a:uFillTx/>
                <a:latin typeface="Open Sans"/>
              </a:rPr>
              <a:t>gängigstes Videoformat mp4 </a:t>
            </a:r>
            <a:endParaRPr lang="de-DE" sz="2000" b="0" u="none" strike="noStrike">
              <a:solidFill>
                <a:srgbClr val="000000"/>
              </a:solidFill>
              <a:effectLst/>
              <a:uFillTx/>
              <a:latin typeface="Calibri"/>
            </a:endParaRPr>
          </a:p>
          <a:p>
            <a:pPr marL="343080" indent="-343080" defTabSz="914400">
              <a:lnSpc>
                <a:spcPct val="100000"/>
              </a:lnSpc>
              <a:buClr>
                <a:srgbClr val="000000"/>
              </a:buClr>
              <a:buFont typeface="Arial"/>
              <a:buChar char="•"/>
            </a:pPr>
            <a:r>
              <a:rPr lang="de-DE" sz="2000" b="0" u="none" strike="noStrike">
                <a:solidFill>
                  <a:schemeClr val="dk1"/>
                </a:solidFill>
                <a:effectLst/>
                <a:uFillTx/>
                <a:latin typeface="Open Sans"/>
              </a:rPr>
              <a:t>alle relevanten Informationen in „</a:t>
            </a:r>
            <a:r>
              <a:rPr lang="de-DE" sz="2000" b="1" u="none" strike="noStrike">
                <a:solidFill>
                  <a:schemeClr val="dk1"/>
                </a:solidFill>
                <a:effectLst/>
                <a:uFillTx/>
                <a:latin typeface="Open Sans"/>
              </a:rPr>
              <a:t>Beipackzettel</a:t>
            </a:r>
            <a:r>
              <a:rPr lang="de-DE" sz="2000" b="0" u="none" strike="noStrike">
                <a:solidFill>
                  <a:schemeClr val="dk1"/>
                </a:solidFill>
                <a:effectLst/>
                <a:uFillTx/>
                <a:latin typeface="Open Sans"/>
              </a:rPr>
              <a:t>“ für Weiterverwendung (z.B. Zielgruppe, didaktische Grundidee, einzelne Elemente)</a:t>
            </a:r>
            <a:endParaRPr lang="de-DE" sz="2000" b="0" u="none" strike="noStrike">
              <a:solidFill>
                <a:srgbClr val="000000"/>
              </a:solidFill>
              <a:effectLst/>
              <a:uFillTx/>
              <a:latin typeface="Calibri"/>
            </a:endParaRPr>
          </a:p>
          <a:p>
            <a:pPr defTabSz="914400">
              <a:lnSpc>
                <a:spcPct val="100000"/>
              </a:lnSpc>
            </a:pPr>
            <a:endParaRPr lang="de-DE" sz="2000" b="0" u="none" strike="noStrike">
              <a:solidFill>
                <a:srgbClr val="000000"/>
              </a:solidFill>
              <a:effectLst/>
              <a:uFillTx/>
              <a:latin typeface="Calibri"/>
            </a:endParaRPr>
          </a:p>
        </p:txBody>
      </p:sp>
      <p:pic>
        <p:nvPicPr>
          <p:cNvPr id="237" name="Grafik 4"/>
          <p:cNvPicPr/>
          <p:nvPr/>
        </p:nvPicPr>
        <p:blipFill>
          <a:blip r:embed="rId4"/>
          <a:stretch/>
        </p:blipFill>
        <p:spPr>
          <a:xfrm>
            <a:off x="6342480" y="1221480"/>
            <a:ext cx="5200560" cy="4653720"/>
          </a:xfrm>
          <a:prstGeom prst="rect">
            <a:avLst/>
          </a:prstGeom>
          <a:noFill/>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3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23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23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23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23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23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23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fill="hold" nodeType="clickEffect">
                                  <p:stCondLst>
                                    <p:cond delay="0"/>
                                  </p:stCondLst>
                                  <p:childTnLst>
                                    <p:set>
                                      <p:cBhvr>
                                        <p:cTn id="34" dur="1" fill="hold">
                                          <p:stCondLst>
                                            <p:cond delay="0"/>
                                          </p:stCondLst>
                                        </p:cTn>
                                        <p:tgtEl>
                                          <p:spTgt spid="23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23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PlaceHolder 1"/>
          <p:cNvSpPr>
            <a:spLocks noGrp="1"/>
          </p:cNvSpPr>
          <p:nvPr>
            <p:ph type="title"/>
          </p:nvPr>
        </p:nvSpPr>
        <p:spPr>
          <a:xfrm>
            <a:off x="555840" y="689760"/>
            <a:ext cx="5316120" cy="2737440"/>
          </a:xfrm>
          <a:prstGeom prst="rect">
            <a:avLst/>
          </a:prstGeom>
          <a:noFill/>
          <a:ln w="0">
            <a:noFill/>
          </a:ln>
        </p:spPr>
        <p:txBody>
          <a:bodyPr lIns="0" tIns="0" rIns="0" bIns="0" anchor="t">
            <a:normAutofit fontScale="90000"/>
          </a:bodyPr>
          <a:lstStyle/>
          <a:p>
            <a:pPr indent="0" defTabSz="914400">
              <a:lnSpc>
                <a:spcPct val="90000"/>
              </a:lnSpc>
              <a:buNone/>
              <a:tabLst>
                <a:tab pos="0" algn="l"/>
              </a:tabLst>
            </a:pPr>
            <a:r>
              <a:rPr lang="de-DE" sz="4000" b="0" u="none" strike="noStrike">
                <a:solidFill>
                  <a:schemeClr val="lt1"/>
                </a:solidFill>
                <a:effectLst/>
                <a:uFillTx/>
                <a:latin typeface="Transforma Mix Medium"/>
              </a:rPr>
              <a:t>Veröffentlichung &amp; Nachnutzung</a:t>
            </a:r>
            <a:br>
              <a:rPr sz="4000"/>
            </a:br>
            <a:br>
              <a:rPr sz="4000"/>
            </a:br>
            <a:r>
              <a:rPr lang="de-DE" sz="4000" b="0" u="none" strike="noStrike">
                <a:solidFill>
                  <a:schemeClr val="lt1"/>
                </a:solidFill>
                <a:effectLst/>
                <a:uFillTx/>
                <a:latin typeface="Transforma Mix Medium"/>
              </a:rPr>
              <a:t>AUSTAUSCH</a:t>
            </a:r>
            <a:br>
              <a:rPr sz="4000"/>
            </a:br>
            <a:endParaRPr lang="de-DE" sz="4000" b="0" u="none" strike="noStrike">
              <a:solidFill>
                <a:srgbClr val="000000"/>
              </a:solidFill>
              <a:effectLst/>
              <a:uFillTx/>
              <a:latin typeface="Calibri"/>
            </a:endParaRPr>
          </a:p>
        </p:txBody>
      </p:sp>
      <p:pic>
        <p:nvPicPr>
          <p:cNvPr id="239" name="Inhaltsplatzhalter 6"/>
          <p:cNvPicPr/>
          <p:nvPr/>
        </p:nvPicPr>
        <p:blipFill>
          <a:blip r:embed="rId2"/>
          <a:stretch/>
        </p:blipFill>
        <p:spPr>
          <a:xfrm>
            <a:off x="6022440" y="75600"/>
            <a:ext cx="6168960" cy="4111920"/>
          </a:xfrm>
          <a:prstGeom prst="rect">
            <a:avLst/>
          </a:prstGeom>
          <a:noFill/>
          <a:ln w="0">
            <a:noFill/>
          </a:ln>
        </p:spPr>
      </p:pic>
      <p:sp>
        <p:nvSpPr>
          <p:cNvPr id="240" name="Textplatzhalter 4"/>
          <p:cNvSpPr/>
          <p:nvPr/>
        </p:nvSpPr>
        <p:spPr>
          <a:xfrm>
            <a:off x="1149480" y="3837600"/>
            <a:ext cx="10204200" cy="2226600"/>
          </a:xfrm>
          <a:prstGeom prst="rect">
            <a:avLst/>
          </a:prstGeom>
          <a:solidFill>
            <a:schemeClr val="bg1"/>
          </a:solidFill>
          <a:ln w="28575">
            <a:solidFill>
              <a:srgbClr val="FF2F49"/>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tabLst>
                <a:tab pos="0" algn="l"/>
              </a:tabLst>
            </a:pPr>
            <a:endParaRPr lang="de-DE" sz="1800" b="0" u="none" strike="noStrike">
              <a:solidFill>
                <a:srgbClr val="000000"/>
              </a:solidFill>
              <a:effectLst/>
              <a:uFillTx/>
              <a:latin typeface="Calibri"/>
            </a:endParaRPr>
          </a:p>
          <a:p>
            <a:pPr defTabSz="914400">
              <a:lnSpc>
                <a:spcPct val="100000"/>
              </a:lnSpc>
              <a:tabLst>
                <a:tab pos="0" algn="l"/>
              </a:tabLst>
            </a:pPr>
            <a:r>
              <a:rPr lang="de-DE" sz="1800" b="0" u="none" strike="noStrike">
                <a:solidFill>
                  <a:srgbClr val="000000"/>
                </a:solidFill>
                <a:effectLst/>
                <a:uFillTx/>
                <a:latin typeface="Open Sans"/>
              </a:rPr>
              <a:t>      Tauschen Sie sich – </a:t>
            </a:r>
            <a:r>
              <a:rPr lang="de-DE" sz="1800" b="0" i="1" u="none" strike="noStrike">
                <a:solidFill>
                  <a:srgbClr val="000000"/>
                </a:solidFill>
                <a:effectLst/>
                <a:uFillTx/>
                <a:latin typeface="Open Sans"/>
              </a:rPr>
              <a:t>vor dem Hintergrund der Beipackzettelidee </a:t>
            </a:r>
            <a:r>
              <a:rPr lang="de-DE" sz="1800" b="0" u="none" strike="noStrike">
                <a:solidFill>
                  <a:srgbClr val="000000"/>
                </a:solidFill>
                <a:effectLst/>
                <a:uFillTx/>
                <a:latin typeface="Open Sans"/>
              </a:rPr>
              <a:t>– zu folgenden Fragen aus:</a:t>
            </a:r>
            <a:endParaRPr lang="de-DE" sz="1800" b="0" u="none" strike="noStrike">
              <a:solidFill>
                <a:srgbClr val="000000"/>
              </a:solidFill>
              <a:effectLst/>
              <a:uFillTx/>
              <a:latin typeface="Calibri"/>
            </a:endParaRPr>
          </a:p>
          <a:p>
            <a:pPr marL="685800" lvl="1" indent="-228600" defTabSz="914400">
              <a:lnSpc>
                <a:spcPct val="100000"/>
              </a:lnSpc>
              <a:buClr>
                <a:srgbClr val="000000"/>
              </a:buClr>
              <a:buFont typeface="Arial"/>
              <a:buAutoNum type="arabicPeriod"/>
              <a:tabLst>
                <a:tab pos="0" algn="l"/>
              </a:tabLst>
            </a:pPr>
            <a:r>
              <a:rPr lang="de-DE" sz="1800" b="0" u="none" strike="noStrike">
                <a:solidFill>
                  <a:srgbClr val="000000"/>
                </a:solidFill>
                <a:effectLst/>
                <a:uFillTx/>
                <a:latin typeface="Open Sans"/>
              </a:rPr>
              <a:t>Welche Informationen wären für Sie als (Nach)Nutzer:innen in welchem Umfang wichtig?</a:t>
            </a:r>
            <a:endParaRPr lang="de-DE" sz="1800" b="0" u="none" strike="noStrike">
              <a:solidFill>
                <a:srgbClr val="000000"/>
              </a:solidFill>
              <a:effectLst/>
              <a:uFillTx/>
              <a:latin typeface="Calibri"/>
            </a:endParaRPr>
          </a:p>
          <a:p>
            <a:pPr marL="685800" lvl="1" indent="-228600" defTabSz="914400">
              <a:lnSpc>
                <a:spcPct val="100000"/>
              </a:lnSpc>
              <a:buClr>
                <a:srgbClr val="000000"/>
              </a:buClr>
              <a:buFont typeface="Arial"/>
              <a:buAutoNum type="arabicPeriod"/>
              <a:tabLst>
                <a:tab pos="0" algn="l"/>
              </a:tabLst>
            </a:pPr>
            <a:r>
              <a:rPr lang="de-DE" sz="1800" b="0" u="none" strike="noStrike">
                <a:solidFill>
                  <a:srgbClr val="000000"/>
                </a:solidFill>
                <a:effectLst/>
                <a:uFillTx/>
                <a:latin typeface="Open Sans"/>
              </a:rPr>
              <a:t>In welchem Rahmen wären Sie bereit, selbst diese Informationen für OER zur Verfügung zu stellen?</a:t>
            </a:r>
            <a:endParaRPr lang="de-DE" sz="1800" b="0" u="none" strike="noStrike">
              <a:solidFill>
                <a:srgbClr val="000000"/>
              </a:solidFill>
              <a:effectLst/>
              <a:uFillTx/>
              <a:latin typeface="Calibri"/>
            </a:endParaRPr>
          </a:p>
          <a:p>
            <a:pPr marL="685800" lvl="1" indent="-228600" defTabSz="914400">
              <a:lnSpc>
                <a:spcPct val="100000"/>
              </a:lnSpc>
              <a:buClr>
                <a:srgbClr val="000000"/>
              </a:buClr>
              <a:buFont typeface="Arial"/>
              <a:buAutoNum type="arabicPeriod"/>
              <a:tabLst>
                <a:tab pos="0" algn="l"/>
              </a:tabLst>
            </a:pPr>
            <a:r>
              <a:rPr lang="de-DE" sz="1800" b="0" u="none" strike="noStrike">
                <a:solidFill>
                  <a:srgbClr val="000000"/>
                </a:solidFill>
                <a:effectLst/>
                <a:uFillTx/>
                <a:latin typeface="Open Sans"/>
              </a:rPr>
              <a:t>Welche Potenziale und welche Herausforderungen gehen damit einher?</a:t>
            </a:r>
            <a:endParaRPr lang="de-DE" sz="1800" b="0" u="none" strike="noStrike">
              <a:solidFill>
                <a:srgbClr val="000000"/>
              </a:solidFill>
              <a:effectLst/>
              <a:uFillTx/>
              <a:latin typeface="Calibri"/>
            </a:endParaRPr>
          </a:p>
          <a:p>
            <a:pPr marL="457200" defTabSz="914400">
              <a:lnSpc>
                <a:spcPct val="100000"/>
              </a:lnSpc>
              <a:tabLst>
                <a:tab pos="0" algn="l"/>
              </a:tabLst>
            </a:pPr>
            <a:endParaRPr lang="de-DE" sz="1800" b="0" u="none" strike="noStrike">
              <a:solidFill>
                <a:srgbClr val="000000"/>
              </a:solidFill>
              <a:effectLst/>
              <a:uFillTx/>
              <a:latin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 name="Grafik 4" descr="Ein Bild, das Text, Schrift, Logo, Grafiken enthält.&#10;&#10;Automatisch generierte Beschreibung"/>
          <p:cNvPicPr/>
          <p:nvPr/>
        </p:nvPicPr>
        <p:blipFill>
          <a:blip r:embed="rId2"/>
          <a:stretch/>
        </p:blipFill>
        <p:spPr>
          <a:xfrm>
            <a:off x="10030320" y="390960"/>
            <a:ext cx="1602000" cy="475920"/>
          </a:xfrm>
          <a:prstGeom prst="rect">
            <a:avLst/>
          </a:prstGeom>
          <a:noFill/>
          <a:ln w="0">
            <a:noFill/>
          </a:ln>
        </p:spPr>
      </p:pic>
      <p:sp>
        <p:nvSpPr>
          <p:cNvPr id="242" name="Titel 1"/>
          <p:cNvSpPr/>
          <p:nvPr/>
        </p:nvSpPr>
        <p:spPr>
          <a:xfrm>
            <a:off x="1098360" y="3981240"/>
            <a:ext cx="9994320" cy="921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rmAutofit/>
          </a:bodyPr>
          <a:lstStyle/>
          <a:p>
            <a:pPr defTabSz="914400">
              <a:lnSpc>
                <a:spcPct val="90000"/>
              </a:lnSpc>
              <a:tabLst>
                <a:tab pos="0" algn="l"/>
              </a:tabLst>
            </a:pPr>
            <a:endParaRPr lang="de-DE" sz="2400" b="0" u="none" strike="noStrike">
              <a:solidFill>
                <a:srgbClr val="000000"/>
              </a:solidFill>
              <a:effectLst/>
              <a:uFillTx/>
              <a:latin typeface="Calibri"/>
            </a:endParaRPr>
          </a:p>
          <a:p>
            <a:pPr defTabSz="914400">
              <a:lnSpc>
                <a:spcPct val="90000"/>
              </a:lnSpc>
              <a:tabLst>
                <a:tab pos="0" algn="l"/>
              </a:tabLst>
            </a:pPr>
            <a:r>
              <a:rPr lang="de-DE" sz="2400" b="0" u="none" strike="noStrike">
                <a:solidFill>
                  <a:srgbClr val="0054FF"/>
                </a:solidFill>
                <a:effectLst/>
                <a:uFillTx/>
                <a:latin typeface="Transforma Mix Medium"/>
              </a:rPr>
              <a:t>            </a:t>
            </a:r>
            <a:endParaRPr lang="de-DE" sz="2400" b="0" u="none" strike="noStrike">
              <a:solidFill>
                <a:srgbClr val="000000"/>
              </a:solidFill>
              <a:effectLst/>
              <a:uFillTx/>
              <a:latin typeface="Calibri"/>
            </a:endParaRPr>
          </a:p>
        </p:txBody>
      </p:sp>
      <p:sp>
        <p:nvSpPr>
          <p:cNvPr id="243" name="Titel 1"/>
          <p:cNvSpPr/>
          <p:nvPr/>
        </p:nvSpPr>
        <p:spPr>
          <a:xfrm>
            <a:off x="1098360" y="1013760"/>
            <a:ext cx="9661680" cy="921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90000"/>
              </a:lnSpc>
              <a:tabLst>
                <a:tab pos="0" algn="l"/>
              </a:tabLst>
            </a:pPr>
            <a:r>
              <a:rPr lang="de-DE" sz="3000" b="0" u="none" strike="noStrike">
                <a:solidFill>
                  <a:srgbClr val="0054FF"/>
                </a:solidFill>
                <a:effectLst/>
                <a:uFillTx/>
                <a:latin typeface="Open Sans"/>
                <a:ea typeface="Open Sans"/>
              </a:rPr>
              <a:t>Die nächsten Termine und Themen der </a:t>
            </a:r>
            <a:endParaRPr lang="de-DE" sz="3000" b="0" u="none" strike="noStrike">
              <a:solidFill>
                <a:srgbClr val="000000"/>
              </a:solidFill>
              <a:effectLst/>
              <a:uFillTx/>
              <a:latin typeface="Calibri"/>
            </a:endParaRPr>
          </a:p>
          <a:p>
            <a:pPr defTabSz="914400">
              <a:lnSpc>
                <a:spcPct val="90000"/>
              </a:lnSpc>
              <a:tabLst>
                <a:tab pos="0" algn="l"/>
              </a:tabLst>
            </a:pPr>
            <a:r>
              <a:rPr lang="de-DE" sz="3000" b="0" u="none" strike="noStrike">
                <a:solidFill>
                  <a:srgbClr val="0054FF"/>
                </a:solidFill>
                <a:effectLst/>
                <a:uFillTx/>
                <a:latin typeface="Open Sans"/>
                <a:ea typeface="Open Sans"/>
              </a:rPr>
              <a:t>Community of Practice im Sommersemester 2025:</a:t>
            </a:r>
            <a:endParaRPr lang="de-DE" sz="3000" b="0" u="none" strike="noStrike">
              <a:solidFill>
                <a:srgbClr val="000000"/>
              </a:solidFill>
              <a:effectLst/>
              <a:uFillTx/>
              <a:latin typeface="Calibri"/>
            </a:endParaRPr>
          </a:p>
        </p:txBody>
      </p:sp>
      <p:sp>
        <p:nvSpPr>
          <p:cNvPr id="244" name="Textplatzhalter 2"/>
          <p:cNvSpPr/>
          <p:nvPr/>
        </p:nvSpPr>
        <p:spPr>
          <a:xfrm>
            <a:off x="1098360" y="2345400"/>
            <a:ext cx="10858680" cy="4698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marL="228600" indent="-228600" defTabSz="914400">
              <a:lnSpc>
                <a:spcPct val="90000"/>
              </a:lnSpc>
              <a:spcBef>
                <a:spcPts val="1001"/>
              </a:spcBef>
              <a:buClr>
                <a:srgbClr val="000000"/>
              </a:buClr>
              <a:buFont typeface="Arial"/>
              <a:buChar char="•"/>
            </a:pPr>
            <a:r>
              <a:rPr lang="de-DE" sz="2000" b="1" u="none" strike="noStrike">
                <a:solidFill>
                  <a:srgbClr val="000000"/>
                </a:solidFill>
                <a:effectLst/>
                <a:uFillTx/>
                <a:latin typeface="Open Sans"/>
              </a:rPr>
              <a:t>26.05., 11-12:30 Uhr </a:t>
            </a:r>
            <a:r>
              <a:rPr lang="de-DE" sz="2000" b="0" u="none" strike="noStrike">
                <a:solidFill>
                  <a:srgbClr val="000000"/>
                </a:solidFill>
                <a:effectLst/>
                <a:uFillTx/>
                <a:latin typeface="Open Sans"/>
              </a:rPr>
              <a:t>(online): </a:t>
            </a:r>
            <a:endParaRPr lang="de-DE" sz="2000" b="0" u="none" strike="noStrike">
              <a:solidFill>
                <a:srgbClr val="000000"/>
              </a:solidFill>
              <a:effectLst/>
              <a:uFillTx/>
              <a:latin typeface="Calibri"/>
            </a:endParaRPr>
          </a:p>
          <a:p>
            <a:pPr marL="914400" defTabSz="914400">
              <a:lnSpc>
                <a:spcPct val="90000"/>
              </a:lnSpc>
              <a:spcBef>
                <a:spcPts val="499"/>
              </a:spcBef>
              <a:tabLst>
                <a:tab pos="0" algn="l"/>
              </a:tabLst>
            </a:pPr>
            <a:r>
              <a:rPr lang="de-DE" sz="2000" b="0" u="none" strike="noStrike">
                <a:solidFill>
                  <a:srgbClr val="000000"/>
                </a:solidFill>
                <a:effectLst/>
                <a:uFillTx/>
                <a:latin typeface="Open Sans"/>
              </a:rPr>
              <a:t>OER trifft KI – Chancen und Herausforderungen</a:t>
            </a:r>
            <a:endParaRPr lang="de-DE" sz="2000" b="0" u="none" strike="noStrike">
              <a:solidFill>
                <a:srgbClr val="000000"/>
              </a:solidFill>
              <a:effectLst/>
              <a:uFillTx/>
              <a:latin typeface="Calibri"/>
            </a:endParaRPr>
          </a:p>
          <a:p>
            <a:pPr marL="228600" indent="-228600" defTabSz="914400">
              <a:lnSpc>
                <a:spcPct val="90000"/>
              </a:lnSpc>
              <a:spcBef>
                <a:spcPts val="1001"/>
              </a:spcBef>
              <a:buClr>
                <a:srgbClr val="000000"/>
              </a:buClr>
              <a:buFont typeface="Arial"/>
              <a:buChar char="•"/>
              <a:tabLst>
                <a:tab pos="0" algn="l"/>
              </a:tabLst>
            </a:pPr>
            <a:r>
              <a:rPr lang="de-DE" sz="2000" b="1" u="none" strike="noStrike">
                <a:solidFill>
                  <a:srgbClr val="000000"/>
                </a:solidFill>
                <a:effectLst/>
                <a:uFillTx/>
                <a:latin typeface="Open Sans"/>
              </a:rPr>
              <a:t>23.06., 11-12:30 Uhr </a:t>
            </a:r>
            <a:r>
              <a:rPr lang="de-DE" sz="2000" b="0" u="none" strike="noStrike">
                <a:solidFill>
                  <a:srgbClr val="000000"/>
                </a:solidFill>
                <a:effectLst/>
                <a:uFillTx/>
                <a:latin typeface="Open Sans"/>
              </a:rPr>
              <a:t>(online):</a:t>
            </a:r>
            <a:endParaRPr lang="de-DE" sz="2000" b="0" u="none" strike="noStrike">
              <a:solidFill>
                <a:srgbClr val="000000"/>
              </a:solidFill>
              <a:effectLst/>
              <a:uFillTx/>
              <a:latin typeface="Calibri"/>
            </a:endParaRPr>
          </a:p>
          <a:p>
            <a:pPr defTabSz="914400">
              <a:lnSpc>
                <a:spcPct val="90000"/>
              </a:lnSpc>
              <a:spcBef>
                <a:spcPts val="1001"/>
              </a:spcBef>
              <a:tabLst>
                <a:tab pos="0" algn="l"/>
              </a:tabLst>
            </a:pPr>
            <a:r>
              <a:rPr lang="de-DE" sz="2000" b="0" u="none" strike="noStrike">
                <a:solidFill>
                  <a:srgbClr val="000000"/>
                </a:solidFill>
                <a:effectLst/>
                <a:uFillTx/>
                <a:latin typeface="Open Sans"/>
              </a:rPr>
              <a:t>	Tools 4 nOERds: Digitale Werkzeugkiste für OER-Enthusiast:innen</a:t>
            </a:r>
            <a:endParaRPr lang="de-DE" sz="2000" b="0" u="none" strike="noStrike">
              <a:solidFill>
                <a:srgbClr val="000000"/>
              </a:solidFill>
              <a:effectLst/>
              <a:uFillTx/>
              <a:latin typeface="Calibri"/>
            </a:endParaRPr>
          </a:p>
          <a:p>
            <a:pPr marL="228600" indent="-228600" defTabSz="914400">
              <a:lnSpc>
                <a:spcPct val="90000"/>
              </a:lnSpc>
              <a:spcBef>
                <a:spcPts val="1001"/>
              </a:spcBef>
              <a:buClr>
                <a:srgbClr val="000000"/>
              </a:buClr>
              <a:buFont typeface="Arial"/>
              <a:buChar char="•"/>
              <a:tabLst>
                <a:tab pos="0" algn="l"/>
              </a:tabLst>
            </a:pPr>
            <a:r>
              <a:rPr lang="de-DE" sz="2000" b="1" u="none" strike="noStrike">
                <a:solidFill>
                  <a:srgbClr val="000000"/>
                </a:solidFill>
                <a:effectLst/>
                <a:uFillTx/>
                <a:latin typeface="Open Sans"/>
              </a:rPr>
              <a:t>21.07., 14-15:30 Uhr </a:t>
            </a:r>
            <a:r>
              <a:rPr lang="de-DE" sz="2000" b="0" u="none" strike="noStrike">
                <a:solidFill>
                  <a:srgbClr val="000000"/>
                </a:solidFill>
                <a:effectLst/>
                <a:uFillTx/>
                <a:latin typeface="Open Sans"/>
              </a:rPr>
              <a:t>(online):</a:t>
            </a:r>
            <a:endParaRPr lang="de-DE" sz="2000" b="0" u="none" strike="noStrike">
              <a:solidFill>
                <a:srgbClr val="000000"/>
              </a:solidFill>
              <a:effectLst/>
              <a:uFillTx/>
              <a:latin typeface="Calibri"/>
            </a:endParaRPr>
          </a:p>
          <a:p>
            <a:pPr marL="457200" defTabSz="914400">
              <a:lnSpc>
                <a:spcPct val="90000"/>
              </a:lnSpc>
              <a:spcBef>
                <a:spcPts val="1001"/>
              </a:spcBef>
              <a:tabLst>
                <a:tab pos="0" algn="l"/>
              </a:tabLst>
            </a:pPr>
            <a:r>
              <a:rPr lang="de-DE" sz="2000" b="0" u="none" strike="noStrike">
                <a:solidFill>
                  <a:srgbClr val="000000"/>
                </a:solidFill>
                <a:effectLst/>
                <a:uFillTx/>
                <a:latin typeface="Open Sans"/>
              </a:rPr>
              <a:t>	Lehrkräfte von morgen – Offenheit von Anfang an: OER als fester                               	Bestandteil der Lehrkräftebildung</a:t>
            </a:r>
            <a:endParaRPr lang="de-DE" sz="2000" b="0" u="none" strike="noStrike">
              <a:solidFill>
                <a:srgbClr val="000000"/>
              </a:solidFill>
              <a:effectLst/>
              <a:uFillTx/>
              <a:latin typeface="Calibri"/>
            </a:endParaRPr>
          </a:p>
          <a:p>
            <a:pPr marL="457200" defTabSz="914400">
              <a:lnSpc>
                <a:spcPct val="90000"/>
              </a:lnSpc>
              <a:spcBef>
                <a:spcPts val="1001"/>
              </a:spcBef>
              <a:tabLst>
                <a:tab pos="0" algn="l"/>
              </a:tabLst>
            </a:pPr>
            <a:endParaRPr lang="de-DE" sz="2000" b="0" u="none" strike="noStrike">
              <a:solidFill>
                <a:srgbClr val="000000"/>
              </a:solidFill>
              <a:effectLst/>
              <a:uFillTx/>
              <a:latin typeface="Calibri"/>
            </a:endParaRPr>
          </a:p>
          <a:p>
            <a:pPr marL="457200" defTabSz="914400">
              <a:lnSpc>
                <a:spcPct val="90000"/>
              </a:lnSpc>
              <a:spcBef>
                <a:spcPts val="1001"/>
              </a:spcBef>
              <a:tabLst>
                <a:tab pos="0" algn="l"/>
              </a:tabLst>
            </a:pPr>
            <a:endParaRPr lang="de-DE" sz="2000" b="0" u="none" strike="noStrike">
              <a:solidFill>
                <a:srgbClr val="000000"/>
              </a:solidFill>
              <a:effectLst/>
              <a:uFillTx/>
              <a:latin typeface="Calibri"/>
            </a:endParaRPr>
          </a:p>
          <a:p>
            <a:pPr marL="457200" defTabSz="914400">
              <a:lnSpc>
                <a:spcPct val="90000"/>
              </a:lnSpc>
              <a:spcBef>
                <a:spcPts val="1001"/>
              </a:spcBef>
              <a:tabLst>
                <a:tab pos="0" algn="l"/>
              </a:tabLst>
            </a:pPr>
            <a:endParaRPr lang="de-DE" sz="2000" b="0" u="none" strike="noStrike">
              <a:solidFill>
                <a:srgbClr val="000000"/>
              </a:solidFill>
              <a:effectLst/>
              <a:uFillTx/>
              <a:latin typeface="Calibri"/>
            </a:endParaRPr>
          </a:p>
          <a:p>
            <a:pPr marL="457200" defTabSz="914400">
              <a:lnSpc>
                <a:spcPct val="90000"/>
              </a:lnSpc>
              <a:spcBef>
                <a:spcPts val="1001"/>
              </a:spcBef>
              <a:tabLst>
                <a:tab pos="0" algn="l"/>
              </a:tabLst>
            </a:pPr>
            <a:endParaRPr lang="de-DE" sz="2000" b="0" u="none" strike="noStrike">
              <a:solidFill>
                <a:srgbClr val="000000"/>
              </a:solidFill>
              <a:effectLst/>
              <a:uFillTx/>
              <a:latin typeface="Calibri"/>
            </a:endParaRPr>
          </a:p>
        </p:txBody>
      </p:sp>
      <p:pic>
        <p:nvPicPr>
          <p:cNvPr id="245" name="Grafik 2" descr="Ein Bild, das Text, Logo, Schrift, Markenzeichen enthält.&#10;&#10;KI-generierte Inhalte können fehlerhaft sein."/>
          <p:cNvPicPr/>
          <p:nvPr/>
        </p:nvPicPr>
        <p:blipFill>
          <a:blip r:embed="rId3"/>
          <a:stretch/>
        </p:blipFill>
        <p:spPr>
          <a:xfrm rot="1751400">
            <a:off x="9194040" y="1758600"/>
            <a:ext cx="2234520" cy="2234520"/>
          </a:xfrm>
          <a:prstGeom prst="rect">
            <a:avLst/>
          </a:prstGeom>
          <a:noFill/>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2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2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 name="Grafik 4" descr="Ein Bild, das Text, Schrift, Logo, Grafiken enthält.&#10;&#10;Automatisch generierte Beschreibung"/>
          <p:cNvPicPr/>
          <p:nvPr/>
        </p:nvPicPr>
        <p:blipFill>
          <a:blip r:embed="rId3"/>
          <a:stretch/>
        </p:blipFill>
        <p:spPr>
          <a:xfrm>
            <a:off x="10030320" y="390960"/>
            <a:ext cx="1602000" cy="475920"/>
          </a:xfrm>
          <a:prstGeom prst="rect">
            <a:avLst/>
          </a:prstGeom>
          <a:noFill/>
          <a:ln w="0">
            <a:noFill/>
          </a:ln>
        </p:spPr>
      </p:pic>
      <p:pic>
        <p:nvPicPr>
          <p:cNvPr id="247" name="Grafik 2"/>
          <p:cNvPicPr/>
          <p:nvPr/>
        </p:nvPicPr>
        <p:blipFill>
          <a:blip r:embed="rId4"/>
          <a:stretch/>
        </p:blipFill>
        <p:spPr>
          <a:xfrm>
            <a:off x="1703160" y="3284280"/>
            <a:ext cx="6543360" cy="2692440"/>
          </a:xfrm>
          <a:prstGeom prst="rect">
            <a:avLst/>
          </a:prstGeom>
          <a:noFill/>
          <a:ln w="0">
            <a:noFill/>
          </a:ln>
        </p:spPr>
      </p:pic>
      <p:pic>
        <p:nvPicPr>
          <p:cNvPr id="248" name="Grafik 8"/>
          <p:cNvPicPr/>
          <p:nvPr/>
        </p:nvPicPr>
        <p:blipFill>
          <a:blip r:embed="rId5"/>
          <a:stretch/>
        </p:blipFill>
        <p:spPr>
          <a:xfrm>
            <a:off x="1656720" y="768600"/>
            <a:ext cx="6939000" cy="2461320"/>
          </a:xfrm>
          <a:prstGeom prst="rect">
            <a:avLst/>
          </a:prstGeom>
          <a:noFill/>
          <a:ln w="0">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Grafik 4" descr="Ein Bild, das Text, Schrift, Logo, Grafiken enthält.&#10;&#10;Automatisch generierte Beschreibung"/>
          <p:cNvPicPr/>
          <p:nvPr/>
        </p:nvPicPr>
        <p:blipFill>
          <a:blip r:embed="rId3"/>
          <a:stretch/>
        </p:blipFill>
        <p:spPr>
          <a:xfrm>
            <a:off x="10030320" y="390960"/>
            <a:ext cx="1602000" cy="475920"/>
          </a:xfrm>
          <a:prstGeom prst="rect">
            <a:avLst/>
          </a:prstGeom>
          <a:noFill/>
          <a:ln w="0">
            <a:noFill/>
          </a:ln>
        </p:spPr>
      </p:pic>
      <p:sp>
        <p:nvSpPr>
          <p:cNvPr id="250" name="Titel 1"/>
          <p:cNvSpPr/>
          <p:nvPr/>
        </p:nvSpPr>
        <p:spPr>
          <a:xfrm>
            <a:off x="2418480" y="2192400"/>
            <a:ext cx="9387000" cy="921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Autofit/>
          </a:bodyPr>
          <a:lstStyle/>
          <a:p>
            <a:pPr defTabSz="914400">
              <a:lnSpc>
                <a:spcPct val="90000"/>
              </a:lnSpc>
              <a:tabLst>
                <a:tab pos="0" algn="l"/>
              </a:tabLst>
            </a:pPr>
            <a:endParaRPr lang="de-DE" sz="4000" b="0" u="none" strike="noStrike">
              <a:solidFill>
                <a:srgbClr val="000000"/>
              </a:solidFill>
              <a:effectLst/>
              <a:uFillTx/>
              <a:latin typeface="Calibri"/>
            </a:endParaRPr>
          </a:p>
          <a:p>
            <a:pPr defTabSz="914400">
              <a:lnSpc>
                <a:spcPct val="90000"/>
              </a:lnSpc>
              <a:tabLst>
                <a:tab pos="0" algn="l"/>
              </a:tabLst>
            </a:pPr>
            <a:r>
              <a:rPr lang="de-DE" sz="4000" b="0" u="none" strike="noStrike">
                <a:solidFill>
                  <a:srgbClr val="0054FF"/>
                </a:solidFill>
                <a:effectLst/>
                <a:uFillTx/>
                <a:latin typeface="Open Sans"/>
                <a:ea typeface="Open Sans"/>
              </a:rPr>
              <a:t>mattermost.co-woerk.de/co-woerk</a:t>
            </a:r>
            <a:endParaRPr lang="de-DE" sz="4000" b="0" u="none" strike="noStrike">
              <a:solidFill>
                <a:srgbClr val="000000"/>
              </a:solidFill>
              <a:effectLst/>
              <a:uFillTx/>
              <a:latin typeface="Calibri"/>
            </a:endParaRPr>
          </a:p>
        </p:txBody>
      </p:sp>
      <p:pic>
        <p:nvPicPr>
          <p:cNvPr id="251" name="Grafik 7" descr="Ein Bild, das Symbol, Logo, Grafiken, Schrift enthält.&#10;&#10;Automatisch generierte Beschreibung"/>
          <p:cNvPicPr/>
          <p:nvPr/>
        </p:nvPicPr>
        <p:blipFill>
          <a:blip r:embed="rId4"/>
          <a:stretch/>
        </p:blipFill>
        <p:spPr>
          <a:xfrm>
            <a:off x="975240" y="2350440"/>
            <a:ext cx="1290600" cy="1290600"/>
          </a:xfrm>
          <a:prstGeom prst="rect">
            <a:avLst/>
          </a:prstGeom>
          <a:noFill/>
          <a:ln w="0">
            <a:noFill/>
          </a:ln>
        </p:spPr>
      </p:pic>
      <p:sp>
        <p:nvSpPr>
          <p:cNvPr id="252" name="Textfeld 5"/>
          <p:cNvSpPr/>
          <p:nvPr/>
        </p:nvSpPr>
        <p:spPr>
          <a:xfrm>
            <a:off x="1373400" y="1473840"/>
            <a:ext cx="5275080" cy="6454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tabLst>
                <a:tab pos="0" algn="l"/>
              </a:tabLst>
            </a:pPr>
            <a:r>
              <a:rPr lang="de-DE" sz="3600" b="0" u="none" strike="noStrike">
                <a:solidFill>
                  <a:srgbClr val="0054FF"/>
                </a:solidFill>
                <a:effectLst/>
                <a:uFillTx/>
                <a:latin typeface="Open Sans"/>
              </a:rPr>
              <a:t>Herzliche Einladung zu… </a:t>
            </a:r>
            <a:endParaRPr lang="de-DE" sz="3600" b="0" u="none" strike="noStrike">
              <a:solidFill>
                <a:srgbClr val="000000"/>
              </a:solidFill>
              <a:effectLst/>
              <a:uFillTx/>
              <a:latin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 name="Grafik 4" descr="Ein Bild, das Text, Schrift, Logo, Grafiken enthält.&#10;&#10;Automatisch generierte Beschreibung"/>
          <p:cNvPicPr/>
          <p:nvPr/>
        </p:nvPicPr>
        <p:blipFill>
          <a:blip r:embed="rId3"/>
          <a:stretch/>
        </p:blipFill>
        <p:spPr>
          <a:xfrm>
            <a:off x="10223280" y="332280"/>
            <a:ext cx="1154520" cy="343080"/>
          </a:xfrm>
          <a:prstGeom prst="rect">
            <a:avLst/>
          </a:prstGeom>
          <a:noFill/>
          <a:ln w="0">
            <a:noFill/>
          </a:ln>
        </p:spPr>
      </p:pic>
      <p:pic>
        <p:nvPicPr>
          <p:cNvPr id="254" name="Grafik 7" descr="Ein Bild, das Symbol, Logo, Grafiken, Schrift enthält.&#10;&#10;Automatisch generierte Beschreibung"/>
          <p:cNvPicPr/>
          <p:nvPr/>
        </p:nvPicPr>
        <p:blipFill>
          <a:blip r:embed="rId4"/>
          <a:stretch/>
        </p:blipFill>
        <p:spPr>
          <a:xfrm>
            <a:off x="392400" y="772920"/>
            <a:ext cx="952560" cy="952560"/>
          </a:xfrm>
          <a:prstGeom prst="rect">
            <a:avLst/>
          </a:prstGeom>
          <a:noFill/>
          <a:ln w="0">
            <a:noFill/>
          </a:ln>
        </p:spPr>
      </p:pic>
      <p:pic>
        <p:nvPicPr>
          <p:cNvPr id="255" name="Grafik 2" descr="Ein Bild, das Text, Screenshot, Software, Computersymbol enthält.&#10;&#10;KI-generierte Inhalte können fehlerhaft sein."/>
          <p:cNvPicPr/>
          <p:nvPr/>
        </p:nvPicPr>
        <p:blipFill>
          <a:blip r:embed="rId5"/>
          <a:stretch/>
        </p:blipFill>
        <p:spPr>
          <a:xfrm>
            <a:off x="1526760" y="867600"/>
            <a:ext cx="9851400" cy="5610960"/>
          </a:xfrm>
          <a:prstGeom prst="rect">
            <a:avLst/>
          </a:prstGeom>
          <a:noFill/>
          <a:ln w="0">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 name="Grafik 4" descr="Ein Bild, das Text, Schrift, Logo, Grafiken enthält.&#10;&#10;Automatisch generierte Beschreibung"/>
          <p:cNvPicPr/>
          <p:nvPr/>
        </p:nvPicPr>
        <p:blipFill>
          <a:blip r:embed="rId3"/>
          <a:stretch/>
        </p:blipFill>
        <p:spPr>
          <a:xfrm>
            <a:off x="10223280" y="332280"/>
            <a:ext cx="1154520" cy="343080"/>
          </a:xfrm>
          <a:prstGeom prst="rect">
            <a:avLst/>
          </a:prstGeom>
          <a:noFill/>
          <a:ln w="0">
            <a:noFill/>
          </a:ln>
        </p:spPr>
      </p:pic>
      <p:pic>
        <p:nvPicPr>
          <p:cNvPr id="257" name="Grafik 7" descr="Ein Bild, das Symbol, Logo, Grafiken, Schrift enthält.&#10;&#10;Automatisch generierte Beschreibung"/>
          <p:cNvPicPr/>
          <p:nvPr/>
        </p:nvPicPr>
        <p:blipFill>
          <a:blip r:embed="rId4"/>
          <a:stretch/>
        </p:blipFill>
        <p:spPr>
          <a:xfrm>
            <a:off x="392400" y="772920"/>
            <a:ext cx="952560" cy="952560"/>
          </a:xfrm>
          <a:prstGeom prst="rect">
            <a:avLst/>
          </a:prstGeom>
          <a:noFill/>
          <a:ln w="0">
            <a:noFill/>
          </a:ln>
        </p:spPr>
      </p:pic>
      <p:pic>
        <p:nvPicPr>
          <p:cNvPr id="258" name="Grafik 3"/>
          <p:cNvPicPr/>
          <p:nvPr/>
        </p:nvPicPr>
        <p:blipFill>
          <a:blip r:embed="rId5"/>
          <a:stretch/>
        </p:blipFill>
        <p:spPr>
          <a:xfrm>
            <a:off x="1418400" y="883800"/>
            <a:ext cx="10380240" cy="4984920"/>
          </a:xfrm>
          <a:prstGeom prst="rect">
            <a:avLst/>
          </a:prstGeom>
          <a:noFill/>
          <a:ln w="0">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PlaceHolder 1"/>
          <p:cNvSpPr>
            <a:spLocks noGrp="1"/>
          </p:cNvSpPr>
          <p:nvPr>
            <p:ph type="title"/>
          </p:nvPr>
        </p:nvSpPr>
        <p:spPr>
          <a:xfrm>
            <a:off x="662400" y="1271520"/>
            <a:ext cx="5318640" cy="2156760"/>
          </a:xfrm>
          <a:prstGeom prst="rect">
            <a:avLst/>
          </a:prstGeom>
          <a:noFill/>
          <a:ln w="0">
            <a:noFill/>
          </a:ln>
        </p:spPr>
        <p:txBody>
          <a:bodyPr lIns="0" tIns="0" rIns="0" bIns="0" anchor="t">
            <a:noAutofit/>
          </a:bodyPr>
          <a:lstStyle/>
          <a:p>
            <a:pPr indent="0" defTabSz="914400">
              <a:lnSpc>
                <a:spcPct val="90000"/>
              </a:lnSpc>
              <a:buNone/>
              <a:tabLst>
                <a:tab pos="0" algn="l"/>
              </a:tabLst>
            </a:pPr>
            <a:r>
              <a:rPr lang="de-DE" sz="4000" b="0" u="none" strike="noStrike">
                <a:solidFill>
                  <a:schemeClr val="lt1"/>
                </a:solidFill>
                <a:effectLst/>
                <a:uFillTx/>
                <a:latin typeface="Open Sans"/>
              </a:rPr>
              <a:t>Today I learned…</a:t>
            </a:r>
            <a:endParaRPr lang="de-DE" sz="4000" b="0" u="none" strike="noStrike">
              <a:solidFill>
                <a:srgbClr val="000000"/>
              </a:solidFill>
              <a:effectLst/>
              <a:uFillTx/>
              <a:latin typeface="Calibri"/>
            </a:endParaRPr>
          </a:p>
        </p:txBody>
      </p:sp>
      <p:pic>
        <p:nvPicPr>
          <p:cNvPr id="260" name="Grafik 2" descr="Ein Bild, das Text, Schrift, Logo, Grafiken enthält.&#10;&#10;Automatisch generierte Beschreibung"/>
          <p:cNvPicPr/>
          <p:nvPr/>
        </p:nvPicPr>
        <p:blipFill>
          <a:blip r:embed="rId3"/>
          <a:stretch/>
        </p:blipFill>
        <p:spPr>
          <a:xfrm>
            <a:off x="10400040" y="390960"/>
            <a:ext cx="1232280" cy="366120"/>
          </a:xfrm>
          <a:prstGeom prst="rect">
            <a:avLst/>
          </a:prstGeom>
          <a:noFill/>
          <a:ln w="0">
            <a:noFill/>
          </a:ln>
        </p:spPr>
      </p:pic>
      <p:pic>
        <p:nvPicPr>
          <p:cNvPr id="261" name="Grafik 3"/>
          <p:cNvPicPr/>
          <p:nvPr/>
        </p:nvPicPr>
        <p:blipFill>
          <a:blip r:embed="rId4"/>
          <a:stretch/>
        </p:blipFill>
        <p:spPr>
          <a:xfrm>
            <a:off x="6428160" y="757800"/>
            <a:ext cx="3592800" cy="5209920"/>
          </a:xfrm>
          <a:prstGeom prst="rect">
            <a:avLst/>
          </a:prstGeom>
          <a:noFill/>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2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PlaceHolder 1"/>
          <p:cNvSpPr>
            <a:spLocks noGrp="1"/>
          </p:cNvSpPr>
          <p:nvPr>
            <p:ph type="title"/>
          </p:nvPr>
        </p:nvSpPr>
        <p:spPr>
          <a:xfrm>
            <a:off x="780480" y="901080"/>
            <a:ext cx="10326240" cy="921960"/>
          </a:xfrm>
          <a:prstGeom prst="rect">
            <a:avLst/>
          </a:prstGeom>
          <a:noFill/>
          <a:ln w="0">
            <a:noFill/>
          </a:ln>
        </p:spPr>
        <p:txBody>
          <a:bodyPr lIns="0" tIns="0" rIns="0" bIns="0" anchor="t">
            <a:normAutofit fontScale="90000"/>
          </a:bodyPr>
          <a:lstStyle/>
          <a:p>
            <a:pPr indent="0" defTabSz="914400">
              <a:lnSpc>
                <a:spcPct val="90000"/>
              </a:lnSpc>
              <a:buNone/>
              <a:tabLst>
                <a:tab pos="0" algn="l"/>
              </a:tabLst>
            </a:pPr>
            <a:r>
              <a:rPr lang="de-DE" sz="3600" b="0" u="none" strike="noStrike">
                <a:solidFill>
                  <a:schemeClr val="accent1"/>
                </a:solidFill>
                <a:effectLst/>
                <a:uFillTx/>
                <a:latin typeface="Transforma Mix Medium"/>
              </a:rPr>
              <a:t>Selbst produzierte Videos step by step</a:t>
            </a:r>
            <a:br>
              <a:rPr sz="3600"/>
            </a:br>
            <a:r>
              <a:rPr lang="de-DE" sz="2800" b="0" u="none" strike="noStrike">
                <a:solidFill>
                  <a:schemeClr val="accent1"/>
                </a:solidFill>
                <a:effectLst/>
                <a:uFillTx/>
                <a:latin typeface="Open Sans"/>
              </a:rPr>
              <a:t> </a:t>
            </a:r>
            <a:br>
              <a:rPr sz="2800"/>
            </a:br>
            <a:endParaRPr lang="de-DE" sz="2800" b="0" u="none" strike="noStrike">
              <a:solidFill>
                <a:srgbClr val="000000"/>
              </a:solidFill>
              <a:effectLst/>
              <a:uFillTx/>
              <a:latin typeface="Calibri"/>
            </a:endParaRPr>
          </a:p>
        </p:txBody>
      </p:sp>
      <p:sp>
        <p:nvSpPr>
          <p:cNvPr id="90" name="PlaceHolder 2"/>
          <p:cNvSpPr>
            <a:spLocks noGrp="1"/>
          </p:cNvSpPr>
          <p:nvPr>
            <p:ph/>
          </p:nvPr>
        </p:nvSpPr>
        <p:spPr>
          <a:xfrm>
            <a:off x="4384440" y="1823760"/>
            <a:ext cx="6900840" cy="3866760"/>
          </a:xfrm>
          <a:prstGeom prst="rect">
            <a:avLst/>
          </a:prstGeom>
          <a:noFill/>
          <a:ln w="0">
            <a:noFill/>
          </a:ln>
        </p:spPr>
        <p:txBody>
          <a:bodyPr lIns="0" tIns="0" rIns="0" bIns="0" anchor="t">
            <a:normAutofit fontScale="85000" lnSpcReduction="19999"/>
          </a:bodyPr>
          <a:lstStyle/>
          <a:p>
            <a:pPr marL="685800" lvl="1" indent="-228600" defTabSz="914400">
              <a:lnSpc>
                <a:spcPct val="110000"/>
              </a:lnSpc>
              <a:spcBef>
                <a:spcPts val="499"/>
              </a:spcBef>
              <a:buClr>
                <a:srgbClr val="000000"/>
              </a:buClr>
              <a:buFont typeface="Arial"/>
              <a:buChar char="•"/>
            </a:pPr>
            <a:r>
              <a:rPr lang="de-DE" sz="2400" b="1" u="none" strike="noStrike">
                <a:solidFill>
                  <a:schemeClr val="dk1"/>
                </a:solidFill>
                <a:effectLst/>
                <a:uFillTx/>
                <a:latin typeface="Open Sans"/>
              </a:rPr>
              <a:t>Konzeption</a:t>
            </a:r>
            <a:r>
              <a:rPr lang="de-DE" sz="2400" b="0" u="none" strike="noStrike">
                <a:solidFill>
                  <a:schemeClr val="dk1"/>
                </a:solidFill>
                <a:effectLst/>
                <a:uFillTx/>
                <a:latin typeface="Open Sans"/>
              </a:rPr>
              <a:t>: Was passiert vor dem Start der Videoproduktion?</a:t>
            </a:r>
            <a:endParaRPr lang="de-DE" sz="2400" b="0" u="none" strike="noStrike">
              <a:solidFill>
                <a:srgbClr val="000000"/>
              </a:solidFill>
              <a:effectLst/>
              <a:uFillTx/>
              <a:latin typeface="Calibri"/>
            </a:endParaRPr>
          </a:p>
          <a:p>
            <a:pPr marL="685800" lvl="1" indent="-228600" defTabSz="914400">
              <a:lnSpc>
                <a:spcPct val="110000"/>
              </a:lnSpc>
              <a:spcBef>
                <a:spcPts val="499"/>
              </a:spcBef>
              <a:buClr>
                <a:srgbClr val="000000"/>
              </a:buClr>
              <a:buFont typeface="Arial"/>
              <a:buChar char="•"/>
            </a:pPr>
            <a:r>
              <a:rPr lang="de-DE" sz="2400" b="1" u="none" strike="noStrike">
                <a:solidFill>
                  <a:schemeClr val="dk1"/>
                </a:solidFill>
                <a:effectLst/>
                <a:uFillTx/>
                <a:latin typeface="Open Sans"/>
              </a:rPr>
              <a:t>Produktion</a:t>
            </a:r>
            <a:r>
              <a:rPr lang="de-DE" sz="2400" b="0" u="none" strike="noStrike">
                <a:solidFill>
                  <a:schemeClr val="dk1"/>
                </a:solidFill>
                <a:effectLst/>
                <a:uFillTx/>
                <a:latin typeface="Open Sans"/>
              </a:rPr>
              <a:t>: Was gilt es zu beachten, wenn ich Videos als OER produzieren möchte?</a:t>
            </a:r>
            <a:endParaRPr lang="de-DE" sz="2400" b="0" u="none" strike="noStrike">
              <a:solidFill>
                <a:srgbClr val="000000"/>
              </a:solidFill>
              <a:effectLst/>
              <a:uFillTx/>
              <a:latin typeface="Calibri"/>
            </a:endParaRPr>
          </a:p>
          <a:p>
            <a:pPr marL="685800" lvl="1" indent="-228600" defTabSz="914400">
              <a:lnSpc>
                <a:spcPct val="110000"/>
              </a:lnSpc>
              <a:spcBef>
                <a:spcPts val="499"/>
              </a:spcBef>
              <a:buClr>
                <a:srgbClr val="000000"/>
              </a:buClr>
              <a:buFont typeface="Arial"/>
              <a:buChar char="•"/>
            </a:pPr>
            <a:r>
              <a:rPr lang="de-DE" sz="2400" b="1" u="none" strike="noStrike">
                <a:solidFill>
                  <a:schemeClr val="dk1"/>
                </a:solidFill>
                <a:effectLst/>
                <a:uFillTx/>
                <a:latin typeface="Open Sans"/>
              </a:rPr>
              <a:t>Veröffentlichung</a:t>
            </a:r>
            <a:r>
              <a:rPr lang="de-DE" sz="2400" b="0" u="none" strike="noStrike">
                <a:solidFill>
                  <a:schemeClr val="dk1"/>
                </a:solidFill>
                <a:effectLst/>
                <a:uFillTx/>
                <a:latin typeface="Open Sans"/>
              </a:rPr>
              <a:t>: Wo und in welchem Format sollte veröffentlicht werden?</a:t>
            </a:r>
            <a:endParaRPr lang="de-DE" sz="2400" b="0" u="none" strike="noStrike">
              <a:solidFill>
                <a:srgbClr val="000000"/>
              </a:solidFill>
              <a:effectLst/>
              <a:uFillTx/>
              <a:latin typeface="Calibri"/>
            </a:endParaRPr>
          </a:p>
          <a:p>
            <a:pPr marL="685800" lvl="1" indent="-228600" defTabSz="914400">
              <a:lnSpc>
                <a:spcPct val="110000"/>
              </a:lnSpc>
              <a:spcBef>
                <a:spcPts val="499"/>
              </a:spcBef>
              <a:buClr>
                <a:srgbClr val="000000"/>
              </a:buClr>
              <a:buFont typeface="Arial"/>
              <a:buChar char="•"/>
            </a:pPr>
            <a:r>
              <a:rPr lang="de-DE" sz="2400" b="1" u="none" strike="noStrike">
                <a:solidFill>
                  <a:schemeClr val="dk1"/>
                </a:solidFill>
                <a:effectLst/>
                <a:uFillTx/>
                <a:latin typeface="Open Sans"/>
              </a:rPr>
              <a:t>Nachnutzung</a:t>
            </a:r>
            <a:r>
              <a:rPr lang="de-DE" sz="2400" b="0" u="none" strike="noStrike">
                <a:solidFill>
                  <a:schemeClr val="dk1"/>
                </a:solidFill>
                <a:effectLst/>
                <a:uFillTx/>
                <a:latin typeface="Open Sans"/>
              </a:rPr>
              <a:t>: Was brauchen Nutzer:innen im Nachgang?</a:t>
            </a:r>
            <a:endParaRPr lang="de-DE" sz="2400" b="0" u="none" strike="noStrike">
              <a:solidFill>
                <a:srgbClr val="000000"/>
              </a:solidFill>
              <a:effectLst/>
              <a:uFillTx/>
              <a:latin typeface="Calibri"/>
            </a:endParaRPr>
          </a:p>
          <a:p>
            <a:pPr marL="228600" indent="0" defTabSz="914400">
              <a:lnSpc>
                <a:spcPct val="90000"/>
              </a:lnSpc>
              <a:spcBef>
                <a:spcPts val="1001"/>
              </a:spcBef>
              <a:buNone/>
              <a:tabLst>
                <a:tab pos="0" algn="l"/>
              </a:tabLst>
            </a:pPr>
            <a:endParaRPr lang="de-DE" sz="2000" b="0" u="none" strike="noStrike">
              <a:solidFill>
                <a:srgbClr val="000000"/>
              </a:solidFill>
              <a:effectLst/>
              <a:uFillTx/>
              <a:latin typeface="Calibri"/>
            </a:endParaRPr>
          </a:p>
          <a:p>
            <a:pPr marL="228600" indent="0" defTabSz="914400">
              <a:lnSpc>
                <a:spcPct val="90000"/>
              </a:lnSpc>
              <a:spcBef>
                <a:spcPts val="499"/>
              </a:spcBef>
              <a:buNone/>
              <a:tabLst>
                <a:tab pos="0" algn="l"/>
              </a:tabLst>
            </a:pPr>
            <a:r>
              <a:rPr lang="de-DE" sz="2000" b="0" u="none" strike="noStrike">
                <a:solidFill>
                  <a:schemeClr val="dk1"/>
                </a:solidFill>
                <a:effectLst/>
                <a:uFillTx/>
                <a:latin typeface="Open Sans"/>
              </a:rPr>
              <a:t>				</a:t>
            </a:r>
            <a:endParaRPr lang="de-DE" sz="2000" b="0" u="none" strike="noStrike">
              <a:solidFill>
                <a:srgbClr val="000000"/>
              </a:solidFill>
              <a:effectLst/>
              <a:uFillTx/>
              <a:latin typeface="Calibri"/>
            </a:endParaRPr>
          </a:p>
          <a:p>
            <a:pPr marL="228600" indent="0" defTabSz="914400">
              <a:lnSpc>
                <a:spcPct val="90000"/>
              </a:lnSpc>
              <a:spcBef>
                <a:spcPts val="499"/>
              </a:spcBef>
              <a:buNone/>
              <a:tabLst>
                <a:tab pos="0" algn="l"/>
              </a:tabLst>
            </a:pPr>
            <a:endParaRPr lang="de-DE" sz="1600" b="0" u="none" strike="noStrike">
              <a:solidFill>
                <a:srgbClr val="000000"/>
              </a:solidFill>
              <a:effectLst/>
              <a:uFillTx/>
              <a:latin typeface="Calibri"/>
            </a:endParaRPr>
          </a:p>
          <a:p>
            <a:pPr marL="228600" indent="0" defTabSz="914400">
              <a:lnSpc>
                <a:spcPct val="90000"/>
              </a:lnSpc>
              <a:spcBef>
                <a:spcPts val="499"/>
              </a:spcBef>
              <a:buNone/>
              <a:tabLst>
                <a:tab pos="0" algn="l"/>
              </a:tabLst>
            </a:pPr>
            <a:endParaRPr lang="de-DE" sz="1600" b="0" u="none" strike="noStrike">
              <a:solidFill>
                <a:srgbClr val="000000"/>
              </a:solidFill>
              <a:effectLst/>
              <a:uFillTx/>
              <a:latin typeface="Calibri"/>
            </a:endParaRPr>
          </a:p>
          <a:p>
            <a:pPr marL="228600" indent="0" defTabSz="914400">
              <a:lnSpc>
                <a:spcPct val="90000"/>
              </a:lnSpc>
              <a:spcBef>
                <a:spcPts val="499"/>
              </a:spcBef>
              <a:buNone/>
              <a:tabLst>
                <a:tab pos="0" algn="l"/>
              </a:tabLst>
            </a:pPr>
            <a:r>
              <a:rPr lang="de-DE" sz="1600" b="0" u="none" strike="noStrike">
                <a:solidFill>
                  <a:schemeClr val="dk1"/>
                </a:solidFill>
                <a:effectLst/>
                <a:uFillTx/>
                <a:latin typeface="Open Sans"/>
              </a:rPr>
              <a:t>	vgl. </a:t>
            </a:r>
            <a:r>
              <a:rPr lang="de-DE" sz="1600" b="0" u="sng" strike="noStrike">
                <a:solidFill>
                  <a:schemeClr val="dk1"/>
                </a:solidFill>
                <a:effectLst/>
                <a:uFillTx/>
                <a:latin typeface="Open Sans"/>
                <a:hlinkClick r:id="rId3"/>
              </a:rPr>
              <a:t>https://open-educational-resources.de/goldstandard-video/</a:t>
            </a:r>
            <a:endParaRPr lang="de-DE" sz="1600" b="0" u="none" strike="noStrike">
              <a:solidFill>
                <a:srgbClr val="000000"/>
              </a:solidFill>
              <a:effectLst/>
              <a:uFillTx/>
              <a:latin typeface="Calibri"/>
            </a:endParaRPr>
          </a:p>
          <a:p>
            <a:pPr marL="228600" indent="0" defTabSz="914400">
              <a:lnSpc>
                <a:spcPct val="90000"/>
              </a:lnSpc>
              <a:spcBef>
                <a:spcPts val="1001"/>
              </a:spcBef>
              <a:buNone/>
              <a:tabLst>
                <a:tab pos="0" algn="l"/>
              </a:tabLst>
            </a:pPr>
            <a:endParaRPr lang="de-DE" sz="2000" b="0" u="none" strike="noStrike">
              <a:solidFill>
                <a:srgbClr val="000000"/>
              </a:solidFill>
              <a:effectLst/>
              <a:uFillTx/>
              <a:latin typeface="Calibri"/>
            </a:endParaRPr>
          </a:p>
          <a:p>
            <a:pPr marL="228600" indent="0" defTabSz="914400">
              <a:lnSpc>
                <a:spcPct val="90000"/>
              </a:lnSpc>
              <a:spcBef>
                <a:spcPts val="1001"/>
              </a:spcBef>
              <a:buNone/>
              <a:tabLst>
                <a:tab pos="0" algn="l"/>
              </a:tabLst>
            </a:pPr>
            <a:endParaRPr lang="de-DE" sz="2000" b="0" u="none" strike="noStrike">
              <a:solidFill>
                <a:srgbClr val="000000"/>
              </a:solidFill>
              <a:effectLst/>
              <a:uFillTx/>
              <a:latin typeface="Calibri"/>
            </a:endParaRPr>
          </a:p>
          <a:p>
            <a:pPr marL="228600" indent="0" defTabSz="914400">
              <a:lnSpc>
                <a:spcPct val="90000"/>
              </a:lnSpc>
              <a:spcBef>
                <a:spcPts val="1001"/>
              </a:spcBef>
              <a:buNone/>
              <a:tabLst>
                <a:tab pos="0" algn="l"/>
              </a:tabLst>
            </a:pPr>
            <a:endParaRPr lang="de-DE" sz="2000" b="0" u="none" strike="noStrike">
              <a:solidFill>
                <a:srgbClr val="000000"/>
              </a:solidFill>
              <a:effectLst/>
              <a:uFillTx/>
              <a:latin typeface="Calibri"/>
            </a:endParaRPr>
          </a:p>
          <a:p>
            <a:pPr marL="228600" indent="0" defTabSz="914400">
              <a:lnSpc>
                <a:spcPct val="90000"/>
              </a:lnSpc>
              <a:spcBef>
                <a:spcPts val="1001"/>
              </a:spcBef>
              <a:buNone/>
              <a:tabLst>
                <a:tab pos="0" algn="l"/>
              </a:tabLst>
            </a:pPr>
            <a:endParaRPr lang="de-DE" sz="2000" b="0" u="none" strike="noStrike">
              <a:solidFill>
                <a:srgbClr val="000000"/>
              </a:solidFill>
              <a:effectLst/>
              <a:uFillTx/>
              <a:latin typeface="Calibri"/>
            </a:endParaRPr>
          </a:p>
        </p:txBody>
      </p:sp>
      <p:pic>
        <p:nvPicPr>
          <p:cNvPr id="91" name="Grafik 3" descr="Ein Bild, das Text, Schrift, Logo, Grafiken enthält.&#10;&#10;Automatisch generierte Beschreibung"/>
          <p:cNvPicPr/>
          <p:nvPr/>
        </p:nvPicPr>
        <p:blipFill>
          <a:blip r:embed="rId4"/>
          <a:stretch/>
        </p:blipFill>
        <p:spPr>
          <a:xfrm>
            <a:off x="10139040" y="303120"/>
            <a:ext cx="1602000" cy="475920"/>
          </a:xfrm>
          <a:prstGeom prst="rect">
            <a:avLst/>
          </a:prstGeom>
          <a:noFill/>
          <a:ln w="0">
            <a:noFill/>
          </a:ln>
        </p:spPr>
      </p:pic>
      <p:pic>
        <p:nvPicPr>
          <p:cNvPr id="92" name="Grafik 5"/>
          <p:cNvPicPr/>
          <p:nvPr/>
        </p:nvPicPr>
        <p:blipFill>
          <a:blip r:embed="rId5"/>
          <a:stretch/>
        </p:blipFill>
        <p:spPr>
          <a:xfrm>
            <a:off x="710280" y="1823760"/>
            <a:ext cx="3727080" cy="2792520"/>
          </a:xfrm>
          <a:prstGeom prst="rect">
            <a:avLst/>
          </a:prstGeom>
          <a:noFill/>
          <a:ln w="0">
            <a:noFill/>
          </a:ln>
        </p:spPr>
      </p:pic>
      <p:sp>
        <p:nvSpPr>
          <p:cNvPr id="93" name="Textfeld 6"/>
          <p:cNvSpPr/>
          <p:nvPr/>
        </p:nvSpPr>
        <p:spPr>
          <a:xfrm>
            <a:off x="710280" y="4616640"/>
            <a:ext cx="3548520" cy="4302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de-DE" sz="1100" b="0" u="none" strike="noStrike">
                <a:solidFill>
                  <a:schemeClr val="dk1"/>
                </a:solidFill>
                <a:effectLst/>
                <a:uFillTx/>
                <a:latin typeface="Open Sans"/>
              </a:rPr>
              <a:t>Equipment für Videoproduktion und Post-Produktion, </a:t>
            </a:r>
            <a:endParaRPr lang="de-DE" sz="1100" b="0" u="none" strike="noStrike">
              <a:solidFill>
                <a:srgbClr val="000000"/>
              </a:solidFill>
              <a:effectLst/>
              <a:uFillTx/>
              <a:latin typeface="Calibri"/>
            </a:endParaRPr>
          </a:p>
          <a:p>
            <a:pPr defTabSz="914400">
              <a:lnSpc>
                <a:spcPct val="100000"/>
              </a:lnSpc>
            </a:pPr>
            <a:r>
              <a:rPr lang="de-DE" sz="1100" b="0" u="none" strike="noStrike">
                <a:solidFill>
                  <a:schemeClr val="dk1"/>
                </a:solidFill>
                <a:effectLst/>
                <a:uFillTx/>
                <a:latin typeface="Open Sans"/>
              </a:rPr>
              <a:t>Foto: Blanche Fabri, CC BY 4.0.</a:t>
            </a:r>
            <a:endParaRPr lang="de-DE" sz="1100" b="0" u="none" strike="noStrike">
              <a:solidFill>
                <a:srgbClr val="000000"/>
              </a:solidFill>
              <a:effectLst/>
              <a:uFillTx/>
              <a:latin typeface="Calibri"/>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9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9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9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9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9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 name="Grafik 4" descr="Ein Bild, das Text, Schrift, Logo, Grafiken enthält.&#10;&#10;Automatisch generierte Beschreibung"/>
          <p:cNvPicPr/>
          <p:nvPr/>
        </p:nvPicPr>
        <p:blipFill>
          <a:blip r:embed="rId3"/>
          <a:stretch/>
        </p:blipFill>
        <p:spPr>
          <a:xfrm>
            <a:off x="10030320" y="390960"/>
            <a:ext cx="1602000" cy="475920"/>
          </a:xfrm>
          <a:prstGeom prst="rect">
            <a:avLst/>
          </a:prstGeom>
          <a:noFill/>
          <a:ln w="0">
            <a:noFill/>
          </a:ln>
        </p:spPr>
      </p:pic>
      <p:sp>
        <p:nvSpPr>
          <p:cNvPr id="263" name="Titel 1"/>
          <p:cNvSpPr/>
          <p:nvPr/>
        </p:nvSpPr>
        <p:spPr>
          <a:xfrm>
            <a:off x="1704960" y="1280880"/>
            <a:ext cx="9387000" cy="9219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normAutofit/>
          </a:bodyPr>
          <a:lstStyle/>
          <a:p>
            <a:pPr defTabSz="914400">
              <a:lnSpc>
                <a:spcPct val="90000"/>
              </a:lnSpc>
              <a:tabLst>
                <a:tab pos="0" algn="l"/>
              </a:tabLst>
            </a:pPr>
            <a:r>
              <a:rPr lang="de-DE" sz="5800" b="0" u="none" strike="noStrike">
                <a:solidFill>
                  <a:srgbClr val="0054FF"/>
                </a:solidFill>
                <a:effectLst/>
                <a:uFillTx/>
                <a:latin typeface="Open Sans"/>
                <a:ea typeface="Open Sans"/>
              </a:rPr>
              <a:t>Fragen?</a:t>
            </a:r>
            <a:endParaRPr lang="de-DE" sz="5800" b="0" u="none" strike="noStrike">
              <a:solidFill>
                <a:srgbClr val="000000"/>
              </a:solidFill>
              <a:effectLst/>
              <a:uFillTx/>
              <a:latin typeface="Calibri"/>
            </a:endParaRPr>
          </a:p>
        </p:txBody>
      </p:sp>
      <p:pic>
        <p:nvPicPr>
          <p:cNvPr id="264" name="Grafik 12" descr="Ein Bild, das Entwurf, Lineart, Zeichnung, Strichzeichnung enthält.&#10;&#10;Automatisch generierte Beschreibung"/>
          <p:cNvPicPr/>
          <p:nvPr/>
        </p:nvPicPr>
        <p:blipFill>
          <a:blip r:embed="rId4"/>
          <a:stretch/>
        </p:blipFill>
        <p:spPr>
          <a:xfrm>
            <a:off x="1515240" y="2265120"/>
            <a:ext cx="9576720" cy="2930040"/>
          </a:xfrm>
          <a:prstGeom prst="rect">
            <a:avLst/>
          </a:prstGeom>
          <a:noFill/>
          <a:ln w="0">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PlaceHolder 1"/>
          <p:cNvSpPr>
            <a:spLocks noGrp="1"/>
          </p:cNvSpPr>
          <p:nvPr>
            <p:ph type="title"/>
          </p:nvPr>
        </p:nvSpPr>
        <p:spPr>
          <a:xfrm>
            <a:off x="550440" y="3178080"/>
            <a:ext cx="9143280" cy="1793160"/>
          </a:xfrm>
          <a:prstGeom prst="rect">
            <a:avLst/>
          </a:prstGeom>
          <a:noFill/>
          <a:ln w="0">
            <a:noFill/>
          </a:ln>
        </p:spPr>
        <p:txBody>
          <a:bodyPr lIns="0" tIns="0" rIns="0" bIns="0" anchor="t">
            <a:noAutofit/>
          </a:bodyPr>
          <a:lstStyle/>
          <a:p>
            <a:pPr indent="0" defTabSz="914400">
              <a:lnSpc>
                <a:spcPct val="90000"/>
              </a:lnSpc>
              <a:buNone/>
              <a:tabLst>
                <a:tab pos="0" algn="l"/>
              </a:tabLst>
            </a:pPr>
            <a:r>
              <a:rPr lang="de-DE" sz="6000" b="0" u="none" strike="noStrike">
                <a:solidFill>
                  <a:schemeClr val="lt1"/>
                </a:solidFill>
                <a:effectLst/>
                <a:uFillTx/>
                <a:latin typeface="Transforma Mix Medium"/>
              </a:rPr>
              <a:t>Vielen Dank!</a:t>
            </a:r>
            <a:endParaRPr lang="de-DE" sz="6000" b="0" u="none" strike="noStrike">
              <a:solidFill>
                <a:srgbClr val="000000"/>
              </a:solidFill>
              <a:effectLst/>
              <a:uFillTx/>
              <a:latin typeface="Calibri"/>
            </a:endParaRPr>
          </a:p>
        </p:txBody>
      </p:sp>
      <p:sp>
        <p:nvSpPr>
          <p:cNvPr id="3" name="Textfeld 3">
            <a:extLst>
              <a:ext uri="{FF2B5EF4-FFF2-40B4-BE49-F238E27FC236}">
                <a16:creationId xmlns:a16="http://schemas.microsoft.com/office/drawing/2014/main" id="{B8C74E3F-3741-4B00-81FB-2619D3D946FB}"/>
              </a:ext>
            </a:extLst>
          </p:cNvPr>
          <p:cNvSpPr/>
          <p:nvPr/>
        </p:nvSpPr>
        <p:spPr>
          <a:xfrm>
            <a:off x="239600" y="4743926"/>
            <a:ext cx="10615518" cy="73721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0" algn="l"/>
              </a:tabLst>
            </a:pPr>
            <a:r>
              <a:rPr lang="de-DE" sz="1400" dirty="0">
                <a:solidFill>
                  <a:schemeClr val="bg1"/>
                </a:solidFill>
              </a:rPr>
              <a:t>Co-WOERK | Dieser Foliensatz ist, mit Ausnahme des Co-WOERK Logos und sofern nicht für einzelne Inhalte anders angegeben, lizensiert unter der Creative Commons Lizenz </a:t>
            </a:r>
            <a:r>
              <a:rPr lang="de-DE" sz="1400" u="sng" dirty="0">
                <a:solidFill>
                  <a:schemeClr val="bg1"/>
                </a:solidFill>
                <a:hlinkClick r:id="rId2">
                  <a:extLst>
                    <a:ext uri="{A12FA001-AC4F-418D-AE19-62706E023703}">
                      <ahyp:hlinkClr xmlns:ahyp="http://schemas.microsoft.com/office/drawing/2018/hyperlinkcolor" val="tx"/>
                    </a:ext>
                  </a:extLst>
                </a:hlinkClick>
              </a:rPr>
              <a:t>CC-BY 4.0</a:t>
            </a:r>
            <a:endParaRPr lang="de-DE" sz="1400" dirty="0">
              <a:solidFill>
                <a:schemeClr val="bg1"/>
              </a:solidFill>
            </a:endParaRPr>
          </a:p>
          <a:p>
            <a:pPr algn="r" defTabSz="914400">
              <a:lnSpc>
                <a:spcPct val="100000"/>
              </a:lnSpc>
              <a:tabLst>
                <a:tab pos="0" algn="l"/>
              </a:tabLst>
            </a:pPr>
            <a:endParaRPr lang="de-DE" sz="1400" b="0" u="none" strike="noStrike" dirty="0">
              <a:solidFill>
                <a:schemeClr val="bg1"/>
              </a:solidFill>
              <a:effectLst/>
              <a:uFillTx/>
              <a:latin typeface="Calibri"/>
            </a:endParaRPr>
          </a:p>
        </p:txBody>
      </p:sp>
      <p:pic>
        <p:nvPicPr>
          <p:cNvPr id="4" name="Grafik 5">
            <a:extLst>
              <a:ext uri="{FF2B5EF4-FFF2-40B4-BE49-F238E27FC236}">
                <a16:creationId xmlns:a16="http://schemas.microsoft.com/office/drawing/2014/main" id="{2B2FCF5D-7664-495D-857E-978C9110FD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7762" y="4821753"/>
            <a:ext cx="1006877" cy="333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PlaceHolder 1"/>
          <p:cNvSpPr>
            <a:spLocks noGrp="1"/>
          </p:cNvSpPr>
          <p:nvPr>
            <p:ph type="title"/>
          </p:nvPr>
        </p:nvSpPr>
        <p:spPr>
          <a:xfrm>
            <a:off x="271440" y="390960"/>
            <a:ext cx="9386640" cy="921600"/>
          </a:xfrm>
          <a:prstGeom prst="rect">
            <a:avLst/>
          </a:prstGeom>
          <a:noFill/>
          <a:ln w="0">
            <a:noFill/>
          </a:ln>
        </p:spPr>
        <p:txBody>
          <a:bodyPr lIns="0" tIns="0" rIns="0" bIns="0" anchor="t">
            <a:noAutofit/>
          </a:bodyPr>
          <a:lstStyle/>
          <a:p>
            <a:pPr indent="0" defTabSz="914400">
              <a:lnSpc>
                <a:spcPct val="90000"/>
              </a:lnSpc>
              <a:buNone/>
              <a:tabLst>
                <a:tab pos="0" algn="l"/>
              </a:tabLst>
            </a:pPr>
            <a:r>
              <a:rPr lang="de-DE" sz="4400" b="0" u="none" strike="noStrike">
                <a:solidFill>
                  <a:schemeClr val="accent1"/>
                </a:solidFill>
                <a:effectLst/>
                <a:uFillTx/>
                <a:latin typeface="Transforma Mix Medium"/>
              </a:rPr>
              <a:t>Literatur</a:t>
            </a:r>
            <a:endParaRPr lang="de-DE" sz="4400" b="0" u="none" strike="noStrike">
              <a:solidFill>
                <a:srgbClr val="000000"/>
              </a:solidFill>
              <a:effectLst/>
              <a:uFillTx/>
              <a:latin typeface="Calibri"/>
            </a:endParaRPr>
          </a:p>
        </p:txBody>
      </p:sp>
      <p:sp>
        <p:nvSpPr>
          <p:cNvPr id="267" name="PlaceHolder 2"/>
          <p:cNvSpPr>
            <a:spLocks noGrp="1"/>
          </p:cNvSpPr>
          <p:nvPr>
            <p:ph/>
          </p:nvPr>
        </p:nvSpPr>
        <p:spPr>
          <a:xfrm>
            <a:off x="1401840" y="1692360"/>
            <a:ext cx="9387360" cy="3756960"/>
          </a:xfrm>
          <a:prstGeom prst="rect">
            <a:avLst/>
          </a:prstGeom>
          <a:noFill/>
          <a:ln w="0">
            <a:noFill/>
          </a:ln>
        </p:spPr>
        <p:txBody>
          <a:bodyPr lIns="0" tIns="0" rIns="0" bIns="0" anchor="t">
            <a:normAutofit fontScale="92500" lnSpcReduction="19999"/>
          </a:bodyPr>
          <a:lstStyle/>
          <a:p>
            <a:pPr indent="0" defTabSz="914400">
              <a:lnSpc>
                <a:spcPct val="90000"/>
              </a:lnSpc>
              <a:spcBef>
                <a:spcPts val="1001"/>
              </a:spcBef>
              <a:buNone/>
              <a:tabLst>
                <a:tab pos="0" algn="l"/>
              </a:tabLst>
            </a:pPr>
            <a:r>
              <a:rPr lang="de-DE" sz="2400" b="0" u="none" strike="noStrike">
                <a:solidFill>
                  <a:schemeClr val="dk1"/>
                </a:solidFill>
                <a:effectLst/>
                <a:uFillTx/>
                <a:latin typeface="Open Sans"/>
              </a:rPr>
              <a:t>Arnold, Patricia, Lars Kilian, Anne Maria Thillosen, und Gerhard M. Zimmer. Handbuch E-Learning: Lehren und Lernen mit digitalen Medien. 5. Auflage. Bielefeld: W. Bertelsmann Verlag, 2018. </a:t>
            </a:r>
            <a:r>
              <a:rPr lang="de-DE" sz="2400" b="0" u="sng" strike="noStrike">
                <a:solidFill>
                  <a:schemeClr val="dk1"/>
                </a:solidFill>
                <a:effectLst/>
                <a:uFillTx/>
                <a:latin typeface="Open Sans"/>
                <a:hlinkClick r:id="rId2"/>
              </a:rPr>
              <a:t>https://doi.org/10.36198/9783838549651</a:t>
            </a:r>
            <a:r>
              <a:rPr lang="de-DE" sz="2400" b="0" u="none" strike="noStrike">
                <a:solidFill>
                  <a:schemeClr val="dk1"/>
                </a:solidFill>
                <a:effectLst/>
                <a:uFillTx/>
                <a:latin typeface="Open Sans"/>
              </a:rPr>
              <a:t>. </a:t>
            </a:r>
            <a:endParaRPr lang="de-DE" sz="2400" b="0" u="none" strike="noStrike">
              <a:solidFill>
                <a:srgbClr val="000000"/>
              </a:solidFill>
              <a:effectLst/>
              <a:uFillTx/>
              <a:latin typeface="Calibri"/>
            </a:endParaRPr>
          </a:p>
          <a:p>
            <a:pPr indent="0" defTabSz="914400">
              <a:lnSpc>
                <a:spcPct val="90000"/>
              </a:lnSpc>
              <a:spcBef>
                <a:spcPts val="1001"/>
              </a:spcBef>
              <a:buNone/>
              <a:tabLst>
                <a:tab pos="0" algn="l"/>
              </a:tabLst>
            </a:pPr>
            <a:r>
              <a:rPr lang="de-DE" sz="2400" b="0" u="none" strike="noStrike">
                <a:solidFill>
                  <a:schemeClr val="dk1"/>
                </a:solidFill>
                <a:effectLst/>
                <a:uFillTx/>
                <a:latin typeface="Open Sans"/>
              </a:rPr>
              <a:t>Dorgerloh, Stephan, und Karsten D. Wolf, Hrsg. Lehren und Lernen mit Tutorials und Erklärvideos: mit E-Book inside. Weinheim: Beltz, 2020.</a:t>
            </a:r>
            <a:endParaRPr lang="de-DE" sz="2400" b="0" u="none" strike="noStrike">
              <a:solidFill>
                <a:srgbClr val="000000"/>
              </a:solidFill>
              <a:effectLst/>
              <a:uFillTx/>
              <a:latin typeface="Calibri"/>
            </a:endParaRPr>
          </a:p>
          <a:p>
            <a:pPr indent="0" defTabSz="914400">
              <a:lnSpc>
                <a:spcPct val="90000"/>
              </a:lnSpc>
              <a:spcBef>
                <a:spcPts val="1001"/>
              </a:spcBef>
              <a:buNone/>
              <a:tabLst>
                <a:tab pos="0" algn="l"/>
              </a:tabLst>
            </a:pPr>
            <a:r>
              <a:rPr lang="de-DE" sz="2400" b="0" u="none" strike="noStrike">
                <a:solidFill>
                  <a:schemeClr val="dk1"/>
                </a:solidFill>
                <a:effectLst/>
                <a:uFillTx/>
                <a:latin typeface="Open Sans"/>
              </a:rPr>
              <a:t>Lehner, Martin. Didaktische Reduktion. 3. Aufl. Stuttgart: UTB, 2024. </a:t>
            </a:r>
            <a:r>
              <a:rPr lang="de-DE" sz="2400" b="0" u="sng" strike="noStrike">
                <a:solidFill>
                  <a:schemeClr val="dk1"/>
                </a:solidFill>
                <a:effectLst/>
                <a:uFillTx/>
                <a:latin typeface="Open Sans"/>
                <a:hlinkClick r:id="rId3"/>
              </a:rPr>
              <a:t>https://doi.org/10.36198/9783838562704</a:t>
            </a:r>
            <a:r>
              <a:rPr lang="de-DE" sz="2400" b="0" u="none" strike="noStrike">
                <a:solidFill>
                  <a:schemeClr val="dk1"/>
                </a:solidFill>
                <a:effectLst/>
                <a:uFillTx/>
                <a:latin typeface="Open Sans"/>
              </a:rPr>
              <a:t>.</a:t>
            </a:r>
            <a:endParaRPr lang="de-DE" sz="2400" b="0" u="none" strike="noStrike">
              <a:solidFill>
                <a:srgbClr val="000000"/>
              </a:solidFill>
              <a:effectLst/>
              <a:uFillTx/>
              <a:latin typeface="Calibri"/>
            </a:endParaRPr>
          </a:p>
          <a:p>
            <a:pPr indent="0" defTabSz="914400">
              <a:lnSpc>
                <a:spcPct val="90000"/>
              </a:lnSpc>
              <a:spcBef>
                <a:spcPts val="1001"/>
              </a:spcBef>
              <a:buNone/>
              <a:tabLst>
                <a:tab pos="0" algn="l"/>
              </a:tabLst>
            </a:pPr>
            <a:r>
              <a:rPr lang="de-DE" sz="2400" b="0" u="none" strike="noStrike">
                <a:solidFill>
                  <a:schemeClr val="dk1"/>
                </a:solidFill>
                <a:effectLst/>
                <a:uFillTx/>
                <a:latin typeface="Open Sans"/>
              </a:rPr>
              <a:t>Lehner, Martin. Mini-Aufgaben: Denkprozesse anregen und Neugier wecken. Stuttgart: UTB 2022. </a:t>
            </a:r>
            <a:r>
              <a:rPr lang="de-DE" sz="2400" b="0" u="sng" strike="noStrike">
                <a:solidFill>
                  <a:schemeClr val="dk1"/>
                </a:solidFill>
                <a:effectLst/>
                <a:uFillTx/>
                <a:latin typeface="Open Sans"/>
                <a:hlinkClick r:id="rId4"/>
              </a:rPr>
              <a:t>https://doi.org/10.36198/9783838558899</a:t>
            </a:r>
            <a:r>
              <a:rPr lang="de-DE" sz="2400" b="0" u="none" strike="noStrike">
                <a:solidFill>
                  <a:schemeClr val="dk1"/>
                </a:solidFill>
                <a:effectLst/>
                <a:uFillTx/>
                <a:latin typeface="Open Sans"/>
              </a:rPr>
              <a:t>.</a:t>
            </a:r>
            <a:endParaRPr lang="de-DE" sz="2400" b="0" u="none" strike="noStrike">
              <a:solidFill>
                <a:srgbClr val="000000"/>
              </a:solidFill>
              <a:effectLst/>
              <a:uFillTx/>
              <a:latin typeface="Calibri"/>
            </a:endParaRPr>
          </a:p>
          <a:p>
            <a:pPr indent="0" defTabSz="914400">
              <a:lnSpc>
                <a:spcPct val="90000"/>
              </a:lnSpc>
              <a:spcBef>
                <a:spcPts val="1001"/>
              </a:spcBef>
              <a:buNone/>
              <a:tabLst>
                <a:tab pos="0" algn="l"/>
              </a:tabLst>
            </a:pPr>
            <a:r>
              <a:rPr lang="de-DE" sz="2400" b="0" u="none" strike="noStrike">
                <a:solidFill>
                  <a:schemeClr val="dk1"/>
                </a:solidFill>
                <a:effectLst/>
                <a:uFillTx/>
                <a:latin typeface="Open Sans"/>
              </a:rPr>
              <a:t>OERinfo – Informationsstelle OER. „Der OER-Canvas. Eine Vorlage zur ersten Skizze von OER-Projekten, Teil 1“, 20. April 2017. </a:t>
            </a:r>
            <a:r>
              <a:rPr lang="de-DE" sz="2400" b="0" u="sng" strike="noStrike">
                <a:solidFill>
                  <a:schemeClr val="dk1"/>
                </a:solidFill>
                <a:effectLst/>
                <a:uFillTx/>
                <a:latin typeface="Open Sans"/>
                <a:hlinkClick r:id="rId5"/>
              </a:rPr>
              <a:t>https://open-educational-resources.de/der-oer-canvas-teil-1/</a:t>
            </a:r>
            <a:r>
              <a:rPr lang="de-DE" sz="2400" b="0" u="none" strike="noStrike">
                <a:solidFill>
                  <a:schemeClr val="dk1"/>
                </a:solidFill>
                <a:effectLst/>
                <a:uFillTx/>
                <a:latin typeface="Open Sans"/>
              </a:rPr>
              <a:t>.</a:t>
            </a:r>
            <a:endParaRPr lang="de-DE" sz="2400" b="0" u="none" strike="noStrike">
              <a:solidFill>
                <a:srgbClr val="000000"/>
              </a:solidFill>
              <a:effectLst/>
              <a:uFillTx/>
              <a:latin typeface="Calibri"/>
            </a:endParaRPr>
          </a:p>
          <a:p>
            <a:pPr indent="0" defTabSz="914400">
              <a:lnSpc>
                <a:spcPct val="90000"/>
              </a:lnSpc>
              <a:spcBef>
                <a:spcPts val="1001"/>
              </a:spcBef>
              <a:buNone/>
              <a:tabLst>
                <a:tab pos="0" algn="l"/>
              </a:tabLst>
            </a:pPr>
            <a:endParaRPr lang="de-DE" sz="2800" b="0" u="none" strike="noStrike">
              <a:solidFill>
                <a:srgbClr val="000000"/>
              </a:solidFill>
              <a:effectLst/>
              <a:uFillTx/>
              <a:latin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PlaceHolder 1"/>
          <p:cNvSpPr>
            <a:spLocks noGrp="1"/>
          </p:cNvSpPr>
          <p:nvPr>
            <p:ph type="title"/>
          </p:nvPr>
        </p:nvSpPr>
        <p:spPr>
          <a:xfrm>
            <a:off x="1007280" y="901080"/>
            <a:ext cx="10326240" cy="921960"/>
          </a:xfrm>
          <a:prstGeom prst="rect">
            <a:avLst/>
          </a:prstGeom>
          <a:noFill/>
          <a:ln w="0">
            <a:noFill/>
          </a:ln>
        </p:spPr>
        <p:txBody>
          <a:bodyPr lIns="0" tIns="0" rIns="0" bIns="0" anchor="t">
            <a:normAutofit fontScale="90000"/>
          </a:bodyPr>
          <a:lstStyle/>
          <a:p>
            <a:pPr indent="0" defTabSz="914400">
              <a:lnSpc>
                <a:spcPct val="90000"/>
              </a:lnSpc>
              <a:buNone/>
              <a:tabLst>
                <a:tab pos="0" algn="l"/>
              </a:tabLst>
            </a:pPr>
            <a:r>
              <a:rPr lang="de-DE" sz="3600" b="1" u="none" strike="noStrike">
                <a:solidFill>
                  <a:schemeClr val="accent1"/>
                </a:solidFill>
                <a:effectLst/>
                <a:uFillTx/>
                <a:latin typeface="Transforma Mix Medium"/>
              </a:rPr>
              <a:t>Konzeption</a:t>
            </a:r>
            <a:r>
              <a:rPr lang="de-DE" sz="2800" b="0" u="none" strike="noStrike">
                <a:solidFill>
                  <a:schemeClr val="accent1"/>
                </a:solidFill>
                <a:effectLst/>
                <a:uFillTx/>
                <a:latin typeface="Open Sans"/>
              </a:rPr>
              <a:t> </a:t>
            </a:r>
            <a:br>
              <a:rPr sz="2800"/>
            </a:br>
            <a:r>
              <a:rPr lang="de-DE" sz="2800" b="0" u="none" strike="noStrike">
                <a:solidFill>
                  <a:schemeClr val="accent1"/>
                </a:solidFill>
                <a:effectLst/>
                <a:uFillTx/>
                <a:latin typeface="Open Sans"/>
              </a:rPr>
              <a:t>Grundlegende didaktische Impulse in der Arbeit mit Videos in der Lehre</a:t>
            </a:r>
            <a:br>
              <a:rPr sz="2800"/>
            </a:br>
            <a:endParaRPr lang="de-DE" sz="2800" b="0" u="none" strike="noStrike">
              <a:solidFill>
                <a:srgbClr val="000000"/>
              </a:solidFill>
              <a:effectLst/>
              <a:uFillTx/>
              <a:latin typeface="Calibri"/>
            </a:endParaRPr>
          </a:p>
        </p:txBody>
      </p:sp>
      <p:sp>
        <p:nvSpPr>
          <p:cNvPr id="95" name="PlaceHolder 2"/>
          <p:cNvSpPr>
            <a:spLocks noGrp="1"/>
          </p:cNvSpPr>
          <p:nvPr>
            <p:ph/>
          </p:nvPr>
        </p:nvSpPr>
        <p:spPr>
          <a:xfrm>
            <a:off x="3211200" y="2034360"/>
            <a:ext cx="7578360" cy="3866760"/>
          </a:xfrm>
          <a:prstGeom prst="rect">
            <a:avLst/>
          </a:prstGeom>
          <a:noFill/>
          <a:ln w="0">
            <a:noFill/>
          </a:ln>
        </p:spPr>
        <p:txBody>
          <a:bodyPr lIns="0" tIns="0" rIns="0" bIns="0" anchor="t">
            <a:normAutofit/>
          </a:bodyPr>
          <a:lstStyle/>
          <a:p>
            <a:pPr marL="228600" indent="0" defTabSz="914400">
              <a:lnSpc>
                <a:spcPct val="90000"/>
              </a:lnSpc>
              <a:spcBef>
                <a:spcPts val="1001"/>
              </a:spcBef>
              <a:buNone/>
              <a:tabLst>
                <a:tab pos="0" algn="l"/>
              </a:tabLst>
            </a:pPr>
            <a:r>
              <a:rPr lang="de-DE" sz="2000" b="1" u="none" strike="noStrike">
                <a:solidFill>
                  <a:schemeClr val="dk1"/>
                </a:solidFill>
                <a:effectLst/>
                <a:uFillTx/>
                <a:latin typeface="Open Sans"/>
              </a:rPr>
              <a:t>1. Idee/Ziel/Intention:</a:t>
            </a:r>
            <a:endParaRPr lang="de-DE" sz="2000" b="0" u="none" strike="noStrike">
              <a:solidFill>
                <a:srgbClr val="000000"/>
              </a:solidFill>
              <a:effectLst/>
              <a:uFillTx/>
              <a:latin typeface="Calibri"/>
            </a:endParaRPr>
          </a:p>
          <a:p>
            <a:pPr marL="685800" lvl="1" indent="-228600" defTabSz="914400">
              <a:lnSpc>
                <a:spcPct val="90000"/>
              </a:lnSpc>
              <a:spcBef>
                <a:spcPts val="499"/>
              </a:spcBef>
              <a:buClr>
                <a:srgbClr val="A6A6A6"/>
              </a:buClr>
              <a:buFont typeface="Arial"/>
              <a:buChar char="•"/>
              <a:tabLst>
                <a:tab pos="0" algn="l"/>
              </a:tabLst>
            </a:pPr>
            <a:r>
              <a:rPr lang="de-DE" sz="2000" b="0" i="1" u="none" strike="noStrike">
                <a:solidFill>
                  <a:schemeClr val="dk1"/>
                </a:solidFill>
                <a:effectLst/>
                <a:uFillTx/>
                <a:latin typeface="Open Sans"/>
              </a:rPr>
              <a:t>Warum soll es ein Video sein und warum eignet sich mein Inhalt in besonderer Weise für das Videoformat? – </a:t>
            </a:r>
            <a:r>
              <a:rPr lang="de-DE" sz="2000" b="1" u="none" strike="noStrike">
                <a:solidFill>
                  <a:schemeClr val="dk1"/>
                </a:solidFill>
                <a:effectLst/>
                <a:uFillTx/>
                <a:latin typeface="Open Sans"/>
              </a:rPr>
              <a:t>Wissens-Vermittlung: Inhalt schlägt das Medienformat</a:t>
            </a:r>
            <a:endParaRPr lang="de-DE" sz="2000" b="0" u="none" strike="noStrike">
              <a:solidFill>
                <a:srgbClr val="000000"/>
              </a:solidFill>
              <a:effectLst/>
              <a:uFillTx/>
              <a:latin typeface="Calibri"/>
            </a:endParaRPr>
          </a:p>
          <a:p>
            <a:pPr marL="685800" lvl="1" indent="-228600" defTabSz="914400">
              <a:lnSpc>
                <a:spcPct val="90000"/>
              </a:lnSpc>
              <a:spcBef>
                <a:spcPts val="499"/>
              </a:spcBef>
              <a:buClr>
                <a:srgbClr val="A6A6A6"/>
              </a:buClr>
              <a:buFont typeface="Arial"/>
              <a:buChar char="•"/>
              <a:tabLst>
                <a:tab pos="0" algn="l"/>
              </a:tabLst>
            </a:pPr>
            <a:r>
              <a:rPr lang="de-DE" sz="2000" b="0" i="1" u="none" strike="noStrike">
                <a:solidFill>
                  <a:schemeClr val="dk1"/>
                </a:solidFill>
                <a:effectLst/>
                <a:uFillTx/>
                <a:latin typeface="Open Sans"/>
              </a:rPr>
              <a:t>Lohnt sich der Aufwand für das, was die Lernenden am Ende können sollen? </a:t>
            </a:r>
            <a:r>
              <a:rPr lang="de-DE" sz="2000" b="0" u="none" strike="noStrike">
                <a:solidFill>
                  <a:schemeClr val="dk1"/>
                </a:solidFill>
                <a:effectLst/>
                <a:uFillTx/>
                <a:latin typeface="Open Sans"/>
              </a:rPr>
              <a:t>– </a:t>
            </a:r>
            <a:r>
              <a:rPr lang="de-DE" sz="2000" b="1" u="none" strike="noStrike">
                <a:solidFill>
                  <a:schemeClr val="dk1"/>
                </a:solidFill>
                <a:effectLst/>
                <a:uFillTx/>
                <a:latin typeface="Open Sans"/>
              </a:rPr>
              <a:t>Qualitativ hochwertige Lernmittel brauchen Planung sowie Nachbearbeitung</a:t>
            </a:r>
            <a:endParaRPr lang="de-DE" sz="2000" b="0" u="none" strike="noStrike">
              <a:solidFill>
                <a:srgbClr val="000000"/>
              </a:solidFill>
              <a:effectLst/>
              <a:uFillTx/>
              <a:latin typeface="Calibri"/>
            </a:endParaRPr>
          </a:p>
          <a:p>
            <a:pPr marL="685800" lvl="1" indent="-228600" defTabSz="914400">
              <a:lnSpc>
                <a:spcPct val="90000"/>
              </a:lnSpc>
              <a:spcBef>
                <a:spcPts val="499"/>
              </a:spcBef>
              <a:buClr>
                <a:srgbClr val="A6A6A6"/>
              </a:buClr>
              <a:buFont typeface="Arial"/>
              <a:buChar char="•"/>
              <a:tabLst>
                <a:tab pos="0" algn="l"/>
              </a:tabLst>
            </a:pPr>
            <a:r>
              <a:rPr lang="de-DE" sz="2000" b="0" i="1" u="none" strike="noStrike">
                <a:solidFill>
                  <a:schemeClr val="dk1"/>
                </a:solidFill>
                <a:effectLst/>
                <a:uFillTx/>
                <a:latin typeface="Open Sans"/>
              </a:rPr>
              <a:t>Welches Vorwissen haben meine Lernenden</a:t>
            </a:r>
            <a:r>
              <a:rPr lang="de-DE" sz="2000" b="0" u="none" strike="noStrike">
                <a:solidFill>
                  <a:schemeClr val="dk1"/>
                </a:solidFill>
                <a:effectLst/>
                <a:uFillTx/>
                <a:latin typeface="Open Sans"/>
              </a:rPr>
              <a:t>? – </a:t>
            </a:r>
            <a:r>
              <a:rPr lang="de-DE" sz="2000" b="1" u="none" strike="noStrike">
                <a:solidFill>
                  <a:schemeClr val="dk1"/>
                </a:solidFill>
                <a:effectLst/>
                <a:uFillTx/>
                <a:latin typeface="Open Sans"/>
              </a:rPr>
              <a:t>Zielgruppe</a:t>
            </a:r>
            <a:endParaRPr lang="de-DE" sz="2000" b="0" u="none" strike="noStrike">
              <a:solidFill>
                <a:srgbClr val="000000"/>
              </a:solidFill>
              <a:effectLst/>
              <a:uFillTx/>
              <a:latin typeface="Calibri"/>
            </a:endParaRPr>
          </a:p>
          <a:p>
            <a:pPr marL="685800" lvl="1" indent="-228600" defTabSz="914400">
              <a:lnSpc>
                <a:spcPct val="90000"/>
              </a:lnSpc>
              <a:spcBef>
                <a:spcPts val="499"/>
              </a:spcBef>
              <a:buClr>
                <a:srgbClr val="A6A6A6"/>
              </a:buClr>
              <a:buFont typeface="Arial"/>
              <a:buChar char="•"/>
              <a:tabLst>
                <a:tab pos="0" algn="l"/>
              </a:tabLst>
            </a:pPr>
            <a:r>
              <a:rPr lang="de-DE" sz="2000" b="0" i="1" u="none" strike="noStrike">
                <a:solidFill>
                  <a:schemeClr val="dk1"/>
                </a:solidFill>
                <a:effectLst/>
                <a:uFillTx/>
                <a:latin typeface="Open Sans"/>
              </a:rPr>
              <a:t>An welcher Stelle ist das Video sinnvoll? – </a:t>
            </a:r>
            <a:r>
              <a:rPr lang="de-DE" sz="2000" b="1" u="none" strike="noStrike">
                <a:solidFill>
                  <a:schemeClr val="dk1"/>
                </a:solidFill>
                <a:effectLst/>
                <a:uFillTx/>
                <a:latin typeface="Open Sans"/>
              </a:rPr>
              <a:t>Lernprogression</a:t>
            </a:r>
            <a:endParaRPr lang="de-DE" sz="2000" b="0" u="none" strike="noStrike">
              <a:solidFill>
                <a:srgbClr val="000000"/>
              </a:solidFill>
              <a:effectLst/>
              <a:uFillTx/>
              <a:latin typeface="Calibri"/>
            </a:endParaRPr>
          </a:p>
          <a:p>
            <a:pPr indent="0" defTabSz="914400">
              <a:lnSpc>
                <a:spcPct val="90000"/>
              </a:lnSpc>
              <a:spcBef>
                <a:spcPts val="499"/>
              </a:spcBef>
              <a:buNone/>
              <a:tabLst>
                <a:tab pos="0" algn="l"/>
              </a:tabLst>
            </a:pPr>
            <a:endParaRPr lang="de-DE" sz="2000" b="0" u="none" strike="noStrike">
              <a:solidFill>
                <a:srgbClr val="000000"/>
              </a:solidFill>
              <a:effectLst/>
              <a:uFillTx/>
              <a:latin typeface="Calibri"/>
            </a:endParaRPr>
          </a:p>
          <a:p>
            <a:pPr marL="228600" indent="0" defTabSz="914400">
              <a:lnSpc>
                <a:spcPct val="90000"/>
              </a:lnSpc>
              <a:spcBef>
                <a:spcPts val="499"/>
              </a:spcBef>
              <a:buNone/>
              <a:tabLst>
                <a:tab pos="0" algn="l"/>
              </a:tabLst>
            </a:pPr>
            <a:r>
              <a:rPr lang="de-DE" sz="2000" b="0" u="none" strike="noStrike">
                <a:solidFill>
                  <a:schemeClr val="dk1"/>
                </a:solidFill>
                <a:effectLst/>
                <a:uFillTx/>
                <a:latin typeface="Open Sans"/>
              </a:rPr>
              <a:t>				</a:t>
            </a:r>
            <a:r>
              <a:rPr lang="de-DE" sz="1600" b="0" u="none" strike="noStrike">
                <a:solidFill>
                  <a:schemeClr val="dk1"/>
                </a:solidFill>
                <a:effectLst/>
                <a:uFillTx/>
                <a:latin typeface="Open Sans"/>
              </a:rPr>
              <a:t>(Dorgeloh/Wolf 2020 &amp; Arnold et al. 2018)</a:t>
            </a:r>
            <a:endParaRPr lang="de-DE" sz="1600" b="0" u="none" strike="noStrike">
              <a:solidFill>
                <a:srgbClr val="000000"/>
              </a:solidFill>
              <a:effectLst/>
              <a:uFillTx/>
              <a:latin typeface="Calibri"/>
            </a:endParaRPr>
          </a:p>
          <a:p>
            <a:pPr marL="228600" indent="0" defTabSz="914400">
              <a:lnSpc>
                <a:spcPct val="90000"/>
              </a:lnSpc>
              <a:spcBef>
                <a:spcPts val="1001"/>
              </a:spcBef>
              <a:buNone/>
              <a:tabLst>
                <a:tab pos="0" algn="l"/>
              </a:tabLst>
            </a:pPr>
            <a:endParaRPr lang="de-DE" sz="2000" b="0" u="none" strike="noStrike">
              <a:solidFill>
                <a:srgbClr val="000000"/>
              </a:solidFill>
              <a:effectLst/>
              <a:uFillTx/>
              <a:latin typeface="Calibri"/>
            </a:endParaRPr>
          </a:p>
          <a:p>
            <a:pPr marL="228600" indent="0" defTabSz="914400">
              <a:lnSpc>
                <a:spcPct val="90000"/>
              </a:lnSpc>
              <a:spcBef>
                <a:spcPts val="1001"/>
              </a:spcBef>
              <a:buNone/>
              <a:tabLst>
                <a:tab pos="0" algn="l"/>
              </a:tabLst>
            </a:pPr>
            <a:endParaRPr lang="de-DE" sz="2000" b="0" u="none" strike="noStrike">
              <a:solidFill>
                <a:srgbClr val="000000"/>
              </a:solidFill>
              <a:effectLst/>
              <a:uFillTx/>
              <a:latin typeface="Calibri"/>
            </a:endParaRPr>
          </a:p>
          <a:p>
            <a:pPr marL="228600" indent="0" defTabSz="914400">
              <a:lnSpc>
                <a:spcPct val="90000"/>
              </a:lnSpc>
              <a:spcBef>
                <a:spcPts val="1001"/>
              </a:spcBef>
              <a:buNone/>
              <a:tabLst>
                <a:tab pos="0" algn="l"/>
              </a:tabLst>
            </a:pPr>
            <a:endParaRPr lang="de-DE" sz="2000" b="0" u="none" strike="noStrike">
              <a:solidFill>
                <a:srgbClr val="000000"/>
              </a:solidFill>
              <a:effectLst/>
              <a:uFillTx/>
              <a:latin typeface="Calibri"/>
            </a:endParaRPr>
          </a:p>
          <a:p>
            <a:pPr marL="228600" indent="0" defTabSz="914400">
              <a:lnSpc>
                <a:spcPct val="90000"/>
              </a:lnSpc>
              <a:spcBef>
                <a:spcPts val="1001"/>
              </a:spcBef>
              <a:buNone/>
              <a:tabLst>
                <a:tab pos="0" algn="l"/>
              </a:tabLst>
            </a:pPr>
            <a:endParaRPr lang="de-DE" sz="2000" b="0" u="none" strike="noStrike">
              <a:solidFill>
                <a:srgbClr val="000000"/>
              </a:solidFill>
              <a:effectLst/>
              <a:uFillTx/>
              <a:latin typeface="Calibri"/>
            </a:endParaRPr>
          </a:p>
        </p:txBody>
      </p:sp>
      <p:pic>
        <p:nvPicPr>
          <p:cNvPr id="96" name="Grafik 3" descr="Ein Bild, das Text, Schrift, Logo, Grafiken enthält.&#10;&#10;Automatisch generierte Beschreibung"/>
          <p:cNvPicPr/>
          <p:nvPr/>
        </p:nvPicPr>
        <p:blipFill>
          <a:blip r:embed="rId3"/>
          <a:stretch/>
        </p:blipFill>
        <p:spPr>
          <a:xfrm>
            <a:off x="10139040" y="303120"/>
            <a:ext cx="1602000" cy="475920"/>
          </a:xfrm>
          <a:prstGeom prst="rect">
            <a:avLst/>
          </a:prstGeom>
          <a:noFill/>
          <a:ln w="0">
            <a:noFill/>
          </a:ln>
        </p:spPr>
      </p:pic>
      <p:sp>
        <p:nvSpPr>
          <p:cNvPr id="97" name="Textfeld 4"/>
          <p:cNvSpPr/>
          <p:nvPr/>
        </p:nvSpPr>
        <p:spPr>
          <a:xfrm>
            <a:off x="1065600" y="4228560"/>
            <a:ext cx="2396160" cy="3992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000" b="0" u="none" strike="noStrike">
                <a:solidFill>
                  <a:schemeClr val="dk1"/>
                </a:solidFill>
                <a:effectLst/>
                <a:uFillTx/>
                <a:latin typeface="Open Sans"/>
              </a:rPr>
              <a:t>Innovation by Madden Velazquez from </a:t>
            </a:r>
            <a:endParaRPr lang="de-DE" sz="1000" b="0" u="none" strike="noStrike">
              <a:solidFill>
                <a:srgbClr val="000000"/>
              </a:solidFill>
              <a:effectLst/>
              <a:uFillTx/>
              <a:latin typeface="Calibri"/>
            </a:endParaRPr>
          </a:p>
          <a:p>
            <a:pPr defTabSz="914400">
              <a:lnSpc>
                <a:spcPct val="100000"/>
              </a:lnSpc>
            </a:pPr>
            <a:r>
              <a:rPr lang="en-US" sz="1000" b="0" u="none" strike="noStrike">
                <a:solidFill>
                  <a:schemeClr val="dk1"/>
                </a:solidFill>
                <a:effectLst/>
                <a:uFillTx/>
                <a:latin typeface="Open Sans"/>
              </a:rPr>
              <a:t>Noun Project (CC BY 3.0)</a:t>
            </a:r>
            <a:endParaRPr lang="de-DE" sz="1000" b="0" u="none" strike="noStrike">
              <a:solidFill>
                <a:srgbClr val="000000"/>
              </a:solidFill>
              <a:effectLst/>
              <a:uFillTx/>
              <a:latin typeface="Calibri"/>
            </a:endParaRPr>
          </a:p>
        </p:txBody>
      </p:sp>
      <p:pic>
        <p:nvPicPr>
          <p:cNvPr id="98" name="Grafik 8" descr="Ein Bild, das Schwarz, Dunkelheit enthält.&#10;&#10;KI-generierte Inhalte können fehlerhaft sein."/>
          <p:cNvPicPr/>
          <p:nvPr/>
        </p:nvPicPr>
        <p:blipFill>
          <a:blip r:embed="rId4"/>
          <a:stretch/>
        </p:blipFill>
        <p:spPr>
          <a:xfrm>
            <a:off x="944280" y="1944720"/>
            <a:ext cx="2418120" cy="2072520"/>
          </a:xfrm>
          <a:prstGeom prst="rect">
            <a:avLst/>
          </a:prstGeom>
          <a:noFill/>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95">
                                            <p:txEl>
                                              <p:pRg st="0" end="0"/>
                                            </p:txEl>
                                          </p:spTgt>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9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fill="hold" nodeType="clickEffect">
                                  <p:stCondLst>
                                    <p:cond delay="0"/>
                                  </p:stCondLst>
                                  <p:childTnLst>
                                    <p:set>
                                      <p:cBhvr>
                                        <p:cTn id="12" dur="1" fill="hold">
                                          <p:stCondLst>
                                            <p:cond delay="0"/>
                                          </p:stCondLst>
                                        </p:cTn>
                                        <p:tgtEl>
                                          <p:spTgt spid="9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9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fill="hold" nodeType="clickEffect">
                                  <p:stCondLst>
                                    <p:cond delay="0"/>
                                  </p:stCondLst>
                                  <p:childTnLst>
                                    <p:set>
                                      <p:cBhvr>
                                        <p:cTn id="20" dur="1" fill="hold">
                                          <p:stCondLst>
                                            <p:cond delay="0"/>
                                          </p:stCondLst>
                                        </p:cTn>
                                        <p:tgtEl>
                                          <p:spTgt spid="9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9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PlaceHolder 1"/>
          <p:cNvSpPr>
            <a:spLocks noGrp="1"/>
          </p:cNvSpPr>
          <p:nvPr>
            <p:ph type="title"/>
          </p:nvPr>
        </p:nvSpPr>
        <p:spPr>
          <a:xfrm>
            <a:off x="1007280" y="901080"/>
            <a:ext cx="10326240" cy="921960"/>
          </a:xfrm>
          <a:prstGeom prst="rect">
            <a:avLst/>
          </a:prstGeom>
          <a:noFill/>
          <a:ln w="0">
            <a:noFill/>
          </a:ln>
        </p:spPr>
        <p:txBody>
          <a:bodyPr lIns="0" tIns="0" rIns="0" bIns="0" anchor="t">
            <a:normAutofit fontScale="90000"/>
          </a:bodyPr>
          <a:lstStyle/>
          <a:p>
            <a:pPr indent="0" defTabSz="914400">
              <a:lnSpc>
                <a:spcPct val="90000"/>
              </a:lnSpc>
              <a:buNone/>
              <a:tabLst>
                <a:tab pos="0" algn="l"/>
              </a:tabLst>
            </a:pPr>
            <a:r>
              <a:rPr lang="de-DE" sz="3600" b="1" u="none" strike="noStrike">
                <a:solidFill>
                  <a:schemeClr val="accent1"/>
                </a:solidFill>
                <a:effectLst/>
                <a:uFillTx/>
                <a:latin typeface="Transforma Mix Medium"/>
              </a:rPr>
              <a:t>Konzeption</a:t>
            </a:r>
            <a:r>
              <a:rPr lang="de-DE" sz="3600" b="0" u="none" strike="noStrike">
                <a:solidFill>
                  <a:schemeClr val="accent1"/>
                </a:solidFill>
                <a:effectLst/>
                <a:uFillTx/>
                <a:latin typeface="Transforma Mix Medium"/>
              </a:rPr>
              <a:t> </a:t>
            </a:r>
            <a:br>
              <a:rPr sz="2800"/>
            </a:br>
            <a:r>
              <a:rPr lang="de-DE" sz="2800" b="0" u="none" strike="noStrike">
                <a:solidFill>
                  <a:schemeClr val="accent1"/>
                </a:solidFill>
                <a:effectLst/>
                <a:uFillTx/>
                <a:latin typeface="Open Sans"/>
              </a:rPr>
              <a:t>Grundlegende didaktische Impulse in der Arbeit mit Videos in der Lehre</a:t>
            </a:r>
            <a:br>
              <a:rPr sz="2800"/>
            </a:br>
            <a:endParaRPr lang="de-DE" sz="2800" b="0" u="none" strike="noStrike">
              <a:solidFill>
                <a:srgbClr val="000000"/>
              </a:solidFill>
              <a:effectLst/>
              <a:uFillTx/>
              <a:latin typeface="Calibri"/>
            </a:endParaRPr>
          </a:p>
        </p:txBody>
      </p:sp>
      <p:sp>
        <p:nvSpPr>
          <p:cNvPr id="100" name="PlaceHolder 2"/>
          <p:cNvSpPr>
            <a:spLocks noGrp="1"/>
          </p:cNvSpPr>
          <p:nvPr>
            <p:ph/>
          </p:nvPr>
        </p:nvSpPr>
        <p:spPr>
          <a:xfrm>
            <a:off x="3579480" y="2034360"/>
            <a:ext cx="7209720" cy="3866760"/>
          </a:xfrm>
          <a:prstGeom prst="rect">
            <a:avLst/>
          </a:prstGeom>
          <a:noFill/>
          <a:ln w="0">
            <a:noFill/>
          </a:ln>
        </p:spPr>
        <p:txBody>
          <a:bodyPr lIns="0" tIns="0" rIns="0" bIns="0" anchor="t">
            <a:normAutofit/>
          </a:bodyPr>
          <a:lstStyle/>
          <a:p>
            <a:pPr marL="228600" indent="0" defTabSz="914400">
              <a:lnSpc>
                <a:spcPct val="90000"/>
              </a:lnSpc>
              <a:spcBef>
                <a:spcPts val="1001"/>
              </a:spcBef>
              <a:buNone/>
              <a:tabLst>
                <a:tab pos="0" algn="l"/>
              </a:tabLst>
            </a:pPr>
            <a:r>
              <a:rPr lang="de-DE" sz="2000" b="1" u="none" strike="noStrike">
                <a:solidFill>
                  <a:schemeClr val="dk1"/>
                </a:solidFill>
                <a:effectLst/>
                <a:uFillTx/>
                <a:latin typeface="Open Sans"/>
              </a:rPr>
              <a:t>2. Inhaltlicher Fokus:</a:t>
            </a:r>
            <a:endParaRPr lang="de-DE" sz="2000" b="0" u="none" strike="noStrike">
              <a:solidFill>
                <a:srgbClr val="000000"/>
              </a:solidFill>
              <a:effectLst/>
              <a:uFillTx/>
              <a:latin typeface="Calibri"/>
            </a:endParaRPr>
          </a:p>
          <a:p>
            <a:pPr marL="685800" lvl="1" indent="-228600" defTabSz="914400">
              <a:lnSpc>
                <a:spcPct val="90000"/>
              </a:lnSpc>
              <a:spcBef>
                <a:spcPts val="499"/>
              </a:spcBef>
              <a:buClr>
                <a:srgbClr val="A6A6A6"/>
              </a:buClr>
              <a:buFont typeface="Arial"/>
              <a:buChar char="•"/>
              <a:tabLst>
                <a:tab pos="0" algn="l"/>
              </a:tabLst>
            </a:pPr>
            <a:r>
              <a:rPr lang="de-DE" sz="2000" b="0" i="1" u="none" strike="noStrike">
                <a:solidFill>
                  <a:schemeClr val="dk1"/>
                </a:solidFill>
                <a:effectLst/>
                <a:uFillTx/>
                <a:latin typeface="Open Sans"/>
              </a:rPr>
              <a:t>Habe ich einen klaren inhaltlichen Fokus und ist der Inhalt überhaupt abbildbar in dem Videoformat?</a:t>
            </a:r>
            <a:endParaRPr lang="de-DE" sz="2000" b="0" u="none" strike="noStrike">
              <a:solidFill>
                <a:srgbClr val="000000"/>
              </a:solidFill>
              <a:effectLst/>
              <a:uFillTx/>
              <a:latin typeface="Calibri"/>
            </a:endParaRPr>
          </a:p>
          <a:p>
            <a:pPr marL="685800" lvl="1" indent="-228600" defTabSz="914400">
              <a:lnSpc>
                <a:spcPct val="90000"/>
              </a:lnSpc>
              <a:spcBef>
                <a:spcPts val="499"/>
              </a:spcBef>
              <a:buClr>
                <a:srgbClr val="A6A6A6"/>
              </a:buClr>
              <a:buFont typeface="Arial"/>
              <a:buChar char="•"/>
              <a:tabLst>
                <a:tab pos="0" algn="l"/>
              </a:tabLst>
            </a:pPr>
            <a:r>
              <a:rPr lang="de-DE" sz="2000" b="0" i="1" u="none" strike="noStrike">
                <a:solidFill>
                  <a:schemeClr val="dk1"/>
                </a:solidFill>
                <a:effectLst/>
                <a:uFillTx/>
                <a:latin typeface="Open Sans"/>
              </a:rPr>
              <a:t>Was von meinem Inhalt soll ins Video und was kann als Begleitaufgaben hinzugezogen werden?</a:t>
            </a:r>
            <a:r>
              <a:rPr lang="de-DE" sz="2000" b="0" u="none" strike="noStrike">
                <a:solidFill>
                  <a:schemeClr val="dk1"/>
                </a:solidFill>
                <a:effectLst/>
                <a:uFillTx/>
                <a:latin typeface="Open Sans"/>
              </a:rPr>
              <a:t> </a:t>
            </a:r>
            <a:endParaRPr lang="de-DE" sz="2000" b="0" u="none" strike="noStrike">
              <a:solidFill>
                <a:srgbClr val="000000"/>
              </a:solidFill>
              <a:effectLst/>
              <a:uFillTx/>
              <a:latin typeface="Calibri"/>
            </a:endParaRPr>
          </a:p>
          <a:p>
            <a:pPr marL="685800" lvl="1" indent="-228600" defTabSz="914400">
              <a:lnSpc>
                <a:spcPct val="90000"/>
              </a:lnSpc>
              <a:spcBef>
                <a:spcPts val="499"/>
              </a:spcBef>
              <a:buClr>
                <a:srgbClr val="A6A6A6"/>
              </a:buClr>
              <a:buFont typeface="Arial"/>
              <a:buChar char="•"/>
              <a:tabLst>
                <a:tab pos="0" algn="l"/>
              </a:tabLst>
            </a:pPr>
            <a:r>
              <a:rPr lang="de-DE" sz="2000" b="0" u="none" strike="noStrike">
                <a:solidFill>
                  <a:schemeClr val="dk1"/>
                </a:solidFill>
                <a:effectLst/>
                <a:uFillTx/>
                <a:latin typeface="Open Sans"/>
              </a:rPr>
              <a:t>Stoffreduktion vs. exemplarische Fallbeispiele mit Transfer</a:t>
            </a:r>
            <a:endParaRPr lang="de-DE" sz="2000" b="0" u="none" strike="noStrike">
              <a:solidFill>
                <a:srgbClr val="000000"/>
              </a:solidFill>
              <a:effectLst/>
              <a:uFillTx/>
              <a:latin typeface="Calibri"/>
            </a:endParaRPr>
          </a:p>
          <a:p>
            <a:pPr marL="228600" indent="0" defTabSz="914400">
              <a:lnSpc>
                <a:spcPct val="90000"/>
              </a:lnSpc>
              <a:spcBef>
                <a:spcPts val="499"/>
              </a:spcBef>
              <a:buNone/>
              <a:tabLst>
                <a:tab pos="0" algn="l"/>
              </a:tabLst>
            </a:pPr>
            <a:r>
              <a:rPr lang="de-DE" sz="2000" b="0" u="none" strike="noStrike">
                <a:solidFill>
                  <a:schemeClr val="dk1"/>
                </a:solidFill>
                <a:effectLst/>
                <a:uFillTx/>
                <a:latin typeface="Open Sans"/>
              </a:rPr>
              <a:t>				</a:t>
            </a:r>
            <a:r>
              <a:rPr lang="de-DE" sz="1600" b="0" u="none" strike="noStrike">
                <a:solidFill>
                  <a:schemeClr val="dk1"/>
                </a:solidFill>
                <a:effectLst/>
                <a:uFillTx/>
                <a:latin typeface="Open Sans"/>
              </a:rPr>
              <a:t>	(Lehner 2024 /</a:t>
            </a:r>
            <a:r>
              <a:rPr lang="de-DE" sz="1600" b="0" u="sng" strike="noStrike">
                <a:solidFill>
                  <a:schemeClr val="dk1"/>
                </a:solidFill>
                <a:effectLst/>
                <a:uFillTx/>
                <a:latin typeface="Open Sans"/>
                <a:hlinkClick r:id="rId3"/>
              </a:rPr>
              <a:t>TEDx Talk</a:t>
            </a:r>
            <a:r>
              <a:rPr lang="de-DE" sz="1600" b="0" u="none" strike="noStrike">
                <a:solidFill>
                  <a:schemeClr val="dk1"/>
                </a:solidFill>
                <a:effectLst/>
                <a:uFillTx/>
                <a:latin typeface="Open Sans"/>
              </a:rPr>
              <a:t>)</a:t>
            </a:r>
            <a:endParaRPr lang="de-DE" sz="1600" b="0" u="none" strike="noStrike">
              <a:solidFill>
                <a:srgbClr val="000000"/>
              </a:solidFill>
              <a:effectLst/>
              <a:uFillTx/>
              <a:latin typeface="Calibri"/>
            </a:endParaRPr>
          </a:p>
          <a:p>
            <a:pPr marL="228600" indent="0" defTabSz="914400">
              <a:lnSpc>
                <a:spcPct val="90000"/>
              </a:lnSpc>
              <a:spcBef>
                <a:spcPts val="1001"/>
              </a:spcBef>
              <a:buNone/>
              <a:tabLst>
                <a:tab pos="0" algn="l"/>
              </a:tabLst>
            </a:pPr>
            <a:endParaRPr lang="de-DE" sz="2000" b="0" u="none" strike="noStrike">
              <a:solidFill>
                <a:srgbClr val="000000"/>
              </a:solidFill>
              <a:effectLst/>
              <a:uFillTx/>
              <a:latin typeface="Calibri"/>
            </a:endParaRPr>
          </a:p>
          <a:p>
            <a:pPr marL="228600" indent="0" defTabSz="914400">
              <a:lnSpc>
                <a:spcPct val="90000"/>
              </a:lnSpc>
              <a:spcBef>
                <a:spcPts val="1001"/>
              </a:spcBef>
              <a:buNone/>
              <a:tabLst>
                <a:tab pos="0" algn="l"/>
              </a:tabLst>
            </a:pPr>
            <a:endParaRPr lang="de-DE" sz="2000" b="0" u="none" strike="noStrike">
              <a:solidFill>
                <a:srgbClr val="000000"/>
              </a:solidFill>
              <a:effectLst/>
              <a:uFillTx/>
              <a:latin typeface="Calibri"/>
            </a:endParaRPr>
          </a:p>
          <a:p>
            <a:pPr marL="228600" indent="0" defTabSz="914400">
              <a:lnSpc>
                <a:spcPct val="90000"/>
              </a:lnSpc>
              <a:spcBef>
                <a:spcPts val="1001"/>
              </a:spcBef>
              <a:buNone/>
              <a:tabLst>
                <a:tab pos="0" algn="l"/>
              </a:tabLst>
            </a:pPr>
            <a:endParaRPr lang="de-DE" sz="2000" b="0" u="none" strike="noStrike">
              <a:solidFill>
                <a:srgbClr val="000000"/>
              </a:solidFill>
              <a:effectLst/>
              <a:uFillTx/>
              <a:latin typeface="Calibri"/>
            </a:endParaRPr>
          </a:p>
          <a:p>
            <a:pPr marL="228600" indent="0" defTabSz="914400">
              <a:lnSpc>
                <a:spcPct val="90000"/>
              </a:lnSpc>
              <a:spcBef>
                <a:spcPts val="1001"/>
              </a:spcBef>
              <a:buNone/>
              <a:tabLst>
                <a:tab pos="0" algn="l"/>
              </a:tabLst>
            </a:pPr>
            <a:endParaRPr lang="de-DE" sz="2000" b="0" u="none" strike="noStrike">
              <a:solidFill>
                <a:srgbClr val="000000"/>
              </a:solidFill>
              <a:effectLst/>
              <a:uFillTx/>
              <a:latin typeface="Calibri"/>
            </a:endParaRPr>
          </a:p>
        </p:txBody>
      </p:sp>
      <p:pic>
        <p:nvPicPr>
          <p:cNvPr id="101" name="Grafik 3" descr="Ein Bild, das Text, Schrift, Logo, Grafiken enthält.&#10;&#10;Automatisch generierte Beschreibung"/>
          <p:cNvPicPr/>
          <p:nvPr/>
        </p:nvPicPr>
        <p:blipFill>
          <a:blip r:embed="rId4"/>
          <a:stretch/>
        </p:blipFill>
        <p:spPr>
          <a:xfrm>
            <a:off x="10139040" y="303120"/>
            <a:ext cx="1602000" cy="475920"/>
          </a:xfrm>
          <a:prstGeom prst="rect">
            <a:avLst/>
          </a:prstGeom>
          <a:noFill/>
          <a:ln w="0">
            <a:noFill/>
          </a:ln>
        </p:spPr>
      </p:pic>
      <p:sp>
        <p:nvSpPr>
          <p:cNvPr id="102" name="Textfeld 6"/>
          <p:cNvSpPr/>
          <p:nvPr/>
        </p:nvSpPr>
        <p:spPr>
          <a:xfrm>
            <a:off x="1135800" y="3902760"/>
            <a:ext cx="1966320" cy="3992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000" b="0" u="none" strike="noStrike">
                <a:solidFill>
                  <a:schemeClr val="dk1"/>
                </a:solidFill>
                <a:effectLst/>
                <a:uFillTx/>
                <a:latin typeface="Open Sans"/>
              </a:rPr>
              <a:t>Dart Board by Suharsono from </a:t>
            </a:r>
            <a:endParaRPr lang="de-DE" sz="1000" b="0" u="none" strike="noStrike">
              <a:solidFill>
                <a:srgbClr val="000000"/>
              </a:solidFill>
              <a:effectLst/>
              <a:uFillTx/>
              <a:latin typeface="Calibri"/>
            </a:endParaRPr>
          </a:p>
          <a:p>
            <a:pPr defTabSz="914400">
              <a:lnSpc>
                <a:spcPct val="100000"/>
              </a:lnSpc>
            </a:pPr>
            <a:r>
              <a:rPr lang="en-US" sz="1000" b="0" u="none" strike="noStrike">
                <a:solidFill>
                  <a:schemeClr val="dk1"/>
                </a:solidFill>
                <a:effectLst/>
                <a:uFillTx/>
                <a:latin typeface="Open Sans"/>
              </a:rPr>
              <a:t>Noun Project (CC BY 3.0)</a:t>
            </a:r>
            <a:endParaRPr lang="de-DE" sz="1000" b="0" u="none" strike="noStrike">
              <a:solidFill>
                <a:srgbClr val="000000"/>
              </a:solidFill>
              <a:effectLst/>
              <a:uFillTx/>
              <a:latin typeface="Calibri"/>
            </a:endParaRPr>
          </a:p>
        </p:txBody>
      </p:sp>
      <p:pic>
        <p:nvPicPr>
          <p:cNvPr id="103" name="Grafik 8" descr="Ein Bild, das Schwarz, Dunkelheit enthält.&#10;&#10;KI-generierte Inhalte können fehlerhaft sein."/>
          <p:cNvPicPr/>
          <p:nvPr/>
        </p:nvPicPr>
        <p:blipFill>
          <a:blip r:embed="rId5"/>
          <a:stretch/>
        </p:blipFill>
        <p:spPr>
          <a:xfrm>
            <a:off x="965880" y="1742760"/>
            <a:ext cx="2608920" cy="2066040"/>
          </a:xfrm>
          <a:prstGeom prst="rect">
            <a:avLst/>
          </a:prstGeom>
          <a:noFill/>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00">
                                            <p:txEl>
                                              <p:pRg st="0" end="0"/>
                                            </p:txEl>
                                          </p:spTgt>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100">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fill="hold" nodeType="clickEffect">
                                  <p:stCondLst>
                                    <p:cond delay="0"/>
                                  </p:stCondLst>
                                  <p:childTnLst>
                                    <p:set>
                                      <p:cBhvr>
                                        <p:cTn id="12" dur="1" fill="hold">
                                          <p:stCondLst>
                                            <p:cond delay="0"/>
                                          </p:stCondLst>
                                        </p:cTn>
                                        <p:tgtEl>
                                          <p:spTgt spid="100">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10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PlaceHolder 1"/>
          <p:cNvSpPr>
            <a:spLocks noGrp="1"/>
          </p:cNvSpPr>
          <p:nvPr>
            <p:ph type="title"/>
          </p:nvPr>
        </p:nvSpPr>
        <p:spPr>
          <a:xfrm>
            <a:off x="1007280" y="901080"/>
            <a:ext cx="10326240" cy="921960"/>
          </a:xfrm>
          <a:prstGeom prst="rect">
            <a:avLst/>
          </a:prstGeom>
          <a:noFill/>
          <a:ln w="0">
            <a:noFill/>
          </a:ln>
        </p:spPr>
        <p:txBody>
          <a:bodyPr lIns="0" tIns="0" rIns="0" bIns="0" anchor="t">
            <a:normAutofit fontScale="90000"/>
          </a:bodyPr>
          <a:lstStyle/>
          <a:p>
            <a:pPr indent="0" defTabSz="914400">
              <a:lnSpc>
                <a:spcPct val="90000"/>
              </a:lnSpc>
              <a:buNone/>
              <a:tabLst>
                <a:tab pos="0" algn="l"/>
              </a:tabLst>
            </a:pPr>
            <a:r>
              <a:rPr lang="de-DE" sz="3600" b="1" u="none" strike="noStrike">
                <a:solidFill>
                  <a:schemeClr val="accent1"/>
                </a:solidFill>
                <a:effectLst/>
                <a:uFillTx/>
                <a:latin typeface="Transforma Mix Medium"/>
              </a:rPr>
              <a:t>Konzeption</a:t>
            </a:r>
            <a:r>
              <a:rPr lang="de-DE" sz="2800" b="0" u="none" strike="noStrike">
                <a:solidFill>
                  <a:schemeClr val="accent1"/>
                </a:solidFill>
                <a:effectLst/>
                <a:uFillTx/>
                <a:latin typeface="Open Sans"/>
              </a:rPr>
              <a:t> </a:t>
            </a:r>
            <a:br>
              <a:rPr sz="2800"/>
            </a:br>
            <a:r>
              <a:rPr lang="de-DE" sz="2800" b="0" u="none" strike="noStrike">
                <a:solidFill>
                  <a:schemeClr val="accent1"/>
                </a:solidFill>
                <a:effectLst/>
                <a:uFillTx/>
                <a:latin typeface="Open Sans"/>
              </a:rPr>
              <a:t>Grundlegende didaktische Impulse in der Arbeit mit Videos in der Lehre</a:t>
            </a:r>
            <a:br>
              <a:rPr sz="2800"/>
            </a:br>
            <a:endParaRPr lang="de-DE" sz="2800" b="0" u="none" strike="noStrike">
              <a:solidFill>
                <a:srgbClr val="000000"/>
              </a:solidFill>
              <a:effectLst/>
              <a:uFillTx/>
              <a:latin typeface="Calibri"/>
            </a:endParaRPr>
          </a:p>
        </p:txBody>
      </p:sp>
      <p:sp>
        <p:nvSpPr>
          <p:cNvPr id="105" name="PlaceHolder 2"/>
          <p:cNvSpPr>
            <a:spLocks noGrp="1"/>
          </p:cNvSpPr>
          <p:nvPr>
            <p:ph/>
          </p:nvPr>
        </p:nvSpPr>
        <p:spPr>
          <a:xfrm>
            <a:off x="4253040" y="2034360"/>
            <a:ext cx="6536520" cy="3866760"/>
          </a:xfrm>
          <a:prstGeom prst="rect">
            <a:avLst/>
          </a:prstGeom>
          <a:noFill/>
          <a:ln w="0">
            <a:noFill/>
          </a:ln>
        </p:spPr>
        <p:txBody>
          <a:bodyPr lIns="0" tIns="0" rIns="0" bIns="0" anchor="t">
            <a:normAutofit/>
          </a:bodyPr>
          <a:lstStyle/>
          <a:p>
            <a:pPr marL="228600" indent="0" defTabSz="914400">
              <a:lnSpc>
                <a:spcPct val="90000"/>
              </a:lnSpc>
              <a:spcBef>
                <a:spcPts val="1001"/>
              </a:spcBef>
              <a:buNone/>
              <a:tabLst>
                <a:tab pos="0" algn="l"/>
              </a:tabLst>
            </a:pPr>
            <a:r>
              <a:rPr lang="de-DE" sz="2000" b="1" u="none" strike="noStrike">
                <a:solidFill>
                  <a:schemeClr val="dk1"/>
                </a:solidFill>
                <a:effectLst/>
                <a:uFillTx/>
                <a:latin typeface="Open Sans"/>
              </a:rPr>
              <a:t>3. Länge und Gestaltung:</a:t>
            </a:r>
            <a:endParaRPr lang="de-DE" sz="2000" b="0" u="none" strike="noStrike">
              <a:solidFill>
                <a:srgbClr val="000000"/>
              </a:solidFill>
              <a:effectLst/>
              <a:uFillTx/>
              <a:latin typeface="Calibri"/>
            </a:endParaRPr>
          </a:p>
          <a:p>
            <a:pPr marL="685800" lvl="1" indent="-228600" defTabSz="914400">
              <a:lnSpc>
                <a:spcPct val="90000"/>
              </a:lnSpc>
              <a:spcBef>
                <a:spcPts val="499"/>
              </a:spcBef>
              <a:buClr>
                <a:srgbClr val="000000"/>
              </a:buClr>
              <a:buFont typeface="Arial"/>
              <a:buChar char="•"/>
              <a:tabLst>
                <a:tab pos="0" algn="l"/>
              </a:tabLst>
            </a:pPr>
            <a:r>
              <a:rPr lang="de-DE" sz="2000" b="0" u="none" strike="noStrike">
                <a:solidFill>
                  <a:schemeClr val="dk1"/>
                </a:solidFill>
                <a:effectLst/>
                <a:uFillTx/>
                <a:latin typeface="Open Sans"/>
              </a:rPr>
              <a:t>max. 10-15 Minuten Länge</a:t>
            </a:r>
            <a:endParaRPr lang="de-DE" sz="2000" b="0" u="none" strike="noStrike">
              <a:solidFill>
                <a:srgbClr val="000000"/>
              </a:solidFill>
              <a:effectLst/>
              <a:uFillTx/>
              <a:latin typeface="Calibri"/>
            </a:endParaRPr>
          </a:p>
          <a:p>
            <a:pPr marL="1143000" lvl="2" indent="-228600" defTabSz="914400">
              <a:lnSpc>
                <a:spcPct val="90000"/>
              </a:lnSpc>
              <a:spcBef>
                <a:spcPts val="499"/>
              </a:spcBef>
              <a:buClr>
                <a:srgbClr val="000000"/>
              </a:buClr>
              <a:buFont typeface="Arial"/>
              <a:buChar char="•"/>
              <a:tabLst>
                <a:tab pos="0" algn="l"/>
              </a:tabLst>
            </a:pPr>
            <a:r>
              <a:rPr lang="de-DE" sz="2000" b="0" u="none" strike="noStrike">
                <a:solidFill>
                  <a:schemeClr val="dk1"/>
                </a:solidFill>
                <a:effectLst/>
                <a:uFillTx/>
                <a:latin typeface="Open Sans"/>
              </a:rPr>
              <a:t>Wenn länger, dann mit Steuerelementen (Sprungmarken) </a:t>
            </a:r>
            <a:endParaRPr lang="de-DE" sz="2000" b="0" u="none" strike="noStrike">
              <a:solidFill>
                <a:srgbClr val="000000"/>
              </a:solidFill>
              <a:effectLst/>
              <a:uFillTx/>
              <a:latin typeface="Calibri"/>
            </a:endParaRPr>
          </a:p>
          <a:p>
            <a:pPr marL="1143000" lvl="2" indent="-228600" defTabSz="914400">
              <a:lnSpc>
                <a:spcPct val="90000"/>
              </a:lnSpc>
              <a:spcBef>
                <a:spcPts val="499"/>
              </a:spcBef>
              <a:buClr>
                <a:srgbClr val="000000"/>
              </a:buClr>
              <a:buFont typeface="Arial"/>
              <a:buChar char="•"/>
              <a:tabLst>
                <a:tab pos="0" algn="l"/>
              </a:tabLst>
            </a:pPr>
            <a:r>
              <a:rPr lang="de-DE" sz="2000" b="0" i="1" u="none" strike="noStrike">
                <a:solidFill>
                  <a:schemeClr val="dk1"/>
                </a:solidFill>
                <a:effectLst/>
                <a:uFillTx/>
                <a:latin typeface="Open Sans"/>
              </a:rPr>
              <a:t>Welche Stellen bieten sich für Sprungmarken in meinem Video an?</a:t>
            </a:r>
            <a:endParaRPr lang="de-DE" sz="2000" b="0" u="none" strike="noStrike">
              <a:solidFill>
                <a:srgbClr val="000000"/>
              </a:solidFill>
              <a:effectLst/>
              <a:uFillTx/>
              <a:latin typeface="Calibri"/>
            </a:endParaRPr>
          </a:p>
          <a:p>
            <a:pPr marL="685800" lvl="1" indent="-228600" defTabSz="914400">
              <a:lnSpc>
                <a:spcPct val="90000"/>
              </a:lnSpc>
              <a:spcBef>
                <a:spcPts val="499"/>
              </a:spcBef>
              <a:buClr>
                <a:srgbClr val="A6A6A6"/>
              </a:buClr>
              <a:buFont typeface="Arial"/>
              <a:buChar char="•"/>
              <a:tabLst>
                <a:tab pos="0" algn="l"/>
              </a:tabLst>
            </a:pPr>
            <a:r>
              <a:rPr lang="de-DE" sz="2000" b="0" i="1" u="none" strike="noStrike">
                <a:solidFill>
                  <a:schemeClr val="dk1"/>
                </a:solidFill>
                <a:effectLst/>
                <a:uFillTx/>
                <a:latin typeface="Open Sans"/>
              </a:rPr>
              <a:t>Motivierende Gestaltung mit audiovisuellen Elementen und Animationen?</a:t>
            </a:r>
            <a:r>
              <a:rPr lang="de-DE" sz="2000" b="0" u="none" strike="noStrike">
                <a:solidFill>
                  <a:schemeClr val="dk1"/>
                </a:solidFill>
                <a:effectLst/>
                <a:uFillTx/>
                <a:latin typeface="Open Sans"/>
              </a:rPr>
              <a:t> - </a:t>
            </a:r>
            <a:r>
              <a:rPr lang="de-DE" sz="2000" b="1" u="none" strike="noStrike">
                <a:solidFill>
                  <a:schemeClr val="dk1"/>
                </a:solidFill>
                <a:effectLst/>
                <a:uFillTx/>
                <a:latin typeface="Open Sans"/>
              </a:rPr>
              <a:t>weniger ist definitiv mehr</a:t>
            </a:r>
            <a:endParaRPr lang="de-DE" sz="2000" b="0" u="none" strike="noStrike">
              <a:solidFill>
                <a:srgbClr val="000000"/>
              </a:solidFill>
              <a:effectLst/>
              <a:uFillTx/>
              <a:latin typeface="Calibri"/>
            </a:endParaRPr>
          </a:p>
          <a:p>
            <a:pPr marL="685800" lvl="1" indent="-228600" defTabSz="914400">
              <a:lnSpc>
                <a:spcPct val="90000"/>
              </a:lnSpc>
              <a:spcBef>
                <a:spcPts val="499"/>
              </a:spcBef>
              <a:buClr>
                <a:srgbClr val="000000"/>
              </a:buClr>
              <a:buFont typeface="Arial"/>
              <a:buChar char="•"/>
              <a:tabLst>
                <a:tab pos="0" algn="l"/>
              </a:tabLst>
            </a:pPr>
            <a:r>
              <a:rPr lang="de-DE" sz="2000" b="0" u="none" strike="noStrike">
                <a:solidFill>
                  <a:schemeClr val="dk1"/>
                </a:solidFill>
                <a:effectLst/>
                <a:uFillTx/>
                <a:latin typeface="Open Sans"/>
              </a:rPr>
              <a:t>Kommunikationsstil: z.B. informell vs. formell</a:t>
            </a:r>
            <a:endParaRPr lang="de-DE" sz="2000" b="0" u="none" strike="noStrike">
              <a:solidFill>
                <a:srgbClr val="000000"/>
              </a:solidFill>
              <a:effectLst/>
              <a:uFillTx/>
              <a:latin typeface="Calibri"/>
            </a:endParaRPr>
          </a:p>
          <a:p>
            <a:pPr marL="457200" indent="0" defTabSz="914400">
              <a:lnSpc>
                <a:spcPct val="90000"/>
              </a:lnSpc>
              <a:spcBef>
                <a:spcPts val="499"/>
              </a:spcBef>
              <a:buNone/>
              <a:tabLst>
                <a:tab pos="0" algn="l"/>
              </a:tabLst>
            </a:pPr>
            <a:endParaRPr lang="de-DE" sz="2000" b="0" u="none" strike="noStrike">
              <a:solidFill>
                <a:srgbClr val="000000"/>
              </a:solidFill>
              <a:effectLst/>
              <a:uFillTx/>
              <a:latin typeface="Calibri"/>
            </a:endParaRPr>
          </a:p>
          <a:p>
            <a:pPr marL="228600" indent="0" defTabSz="914400">
              <a:lnSpc>
                <a:spcPct val="90000"/>
              </a:lnSpc>
              <a:spcBef>
                <a:spcPts val="499"/>
              </a:spcBef>
              <a:buNone/>
              <a:tabLst>
                <a:tab pos="0" algn="l"/>
              </a:tabLst>
            </a:pPr>
            <a:r>
              <a:rPr lang="de-DE" sz="2000" b="0" u="none" strike="noStrike">
                <a:solidFill>
                  <a:schemeClr val="dk1"/>
                </a:solidFill>
                <a:effectLst/>
                <a:uFillTx/>
                <a:latin typeface="Open Sans"/>
              </a:rPr>
              <a:t>				</a:t>
            </a:r>
            <a:r>
              <a:rPr lang="de-DE" sz="1600" b="0" u="none" strike="noStrike">
                <a:solidFill>
                  <a:schemeClr val="dk1"/>
                </a:solidFill>
                <a:effectLst/>
                <a:uFillTx/>
                <a:latin typeface="Open Sans"/>
              </a:rPr>
              <a:t>			</a:t>
            </a:r>
            <a:endParaRPr lang="de-DE" sz="1600" b="0" u="none" strike="noStrike">
              <a:solidFill>
                <a:srgbClr val="000000"/>
              </a:solidFill>
              <a:effectLst/>
              <a:uFillTx/>
              <a:latin typeface="Calibri"/>
            </a:endParaRPr>
          </a:p>
          <a:p>
            <a:pPr marL="228600" indent="0" defTabSz="914400">
              <a:lnSpc>
                <a:spcPct val="90000"/>
              </a:lnSpc>
              <a:spcBef>
                <a:spcPts val="1001"/>
              </a:spcBef>
              <a:buNone/>
              <a:tabLst>
                <a:tab pos="0" algn="l"/>
              </a:tabLst>
            </a:pPr>
            <a:endParaRPr lang="de-DE" sz="2000" b="0" u="none" strike="noStrike">
              <a:solidFill>
                <a:srgbClr val="000000"/>
              </a:solidFill>
              <a:effectLst/>
              <a:uFillTx/>
              <a:latin typeface="Calibri"/>
            </a:endParaRPr>
          </a:p>
          <a:p>
            <a:pPr marL="228600" indent="0" defTabSz="914400">
              <a:lnSpc>
                <a:spcPct val="90000"/>
              </a:lnSpc>
              <a:spcBef>
                <a:spcPts val="1001"/>
              </a:spcBef>
              <a:buNone/>
              <a:tabLst>
                <a:tab pos="0" algn="l"/>
              </a:tabLst>
            </a:pPr>
            <a:endParaRPr lang="de-DE" sz="2000" b="0" u="none" strike="noStrike">
              <a:solidFill>
                <a:srgbClr val="000000"/>
              </a:solidFill>
              <a:effectLst/>
              <a:uFillTx/>
              <a:latin typeface="Calibri"/>
            </a:endParaRPr>
          </a:p>
          <a:p>
            <a:pPr marL="228600" indent="0" defTabSz="914400">
              <a:lnSpc>
                <a:spcPct val="90000"/>
              </a:lnSpc>
              <a:spcBef>
                <a:spcPts val="1001"/>
              </a:spcBef>
              <a:buNone/>
              <a:tabLst>
                <a:tab pos="0" algn="l"/>
              </a:tabLst>
            </a:pPr>
            <a:endParaRPr lang="de-DE" sz="2000" b="0" u="none" strike="noStrike">
              <a:solidFill>
                <a:srgbClr val="000000"/>
              </a:solidFill>
              <a:effectLst/>
              <a:uFillTx/>
              <a:latin typeface="Calibri"/>
            </a:endParaRPr>
          </a:p>
        </p:txBody>
      </p:sp>
      <p:pic>
        <p:nvPicPr>
          <p:cNvPr id="106" name="Grafik 3" descr="Ein Bild, das Text, Schrift, Logo, Grafiken enthält.&#10;&#10;Automatisch generierte Beschreibung"/>
          <p:cNvPicPr/>
          <p:nvPr/>
        </p:nvPicPr>
        <p:blipFill>
          <a:blip r:embed="rId3"/>
          <a:stretch/>
        </p:blipFill>
        <p:spPr>
          <a:xfrm>
            <a:off x="10139040" y="303120"/>
            <a:ext cx="1602000" cy="475920"/>
          </a:xfrm>
          <a:prstGeom prst="rect">
            <a:avLst/>
          </a:prstGeom>
          <a:noFill/>
          <a:ln w="0">
            <a:noFill/>
          </a:ln>
        </p:spPr>
      </p:pic>
      <p:sp>
        <p:nvSpPr>
          <p:cNvPr id="107" name="Textfeld 6"/>
          <p:cNvSpPr/>
          <p:nvPr/>
        </p:nvSpPr>
        <p:spPr>
          <a:xfrm>
            <a:off x="1401840" y="4186800"/>
            <a:ext cx="1690920" cy="3992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000" b="0" u="none" strike="noStrike">
                <a:solidFill>
                  <a:schemeClr val="dk1"/>
                </a:solidFill>
                <a:effectLst/>
                <a:uFillTx/>
                <a:latin typeface="Open Sans"/>
              </a:rPr>
              <a:t>Movie by Kono Maru from </a:t>
            </a:r>
            <a:endParaRPr lang="de-DE" sz="1000" b="0" u="none" strike="noStrike">
              <a:solidFill>
                <a:srgbClr val="000000"/>
              </a:solidFill>
              <a:effectLst/>
              <a:uFillTx/>
              <a:latin typeface="Calibri"/>
            </a:endParaRPr>
          </a:p>
          <a:p>
            <a:pPr defTabSz="914400">
              <a:lnSpc>
                <a:spcPct val="100000"/>
              </a:lnSpc>
            </a:pPr>
            <a:r>
              <a:rPr lang="en-US" sz="1000" b="0" u="none" strike="noStrike">
                <a:solidFill>
                  <a:schemeClr val="dk1"/>
                </a:solidFill>
                <a:effectLst/>
                <a:uFillTx/>
                <a:latin typeface="Open Sans"/>
              </a:rPr>
              <a:t>Noun Project (CC BY 3.0)</a:t>
            </a:r>
            <a:endParaRPr lang="de-DE" sz="1000" b="0" u="none" strike="noStrike">
              <a:solidFill>
                <a:srgbClr val="000000"/>
              </a:solidFill>
              <a:effectLst/>
              <a:uFillTx/>
              <a:latin typeface="Calibri"/>
            </a:endParaRPr>
          </a:p>
        </p:txBody>
      </p:sp>
      <p:pic>
        <p:nvPicPr>
          <p:cNvPr id="108" name="Grafik 8" descr="Ein Bild, das Schwarz, Dunkelheit enthält.&#10;&#10;KI-generierte Inhalte können fehlerhaft sein."/>
          <p:cNvPicPr/>
          <p:nvPr/>
        </p:nvPicPr>
        <p:blipFill>
          <a:blip r:embed="rId4"/>
          <a:stretch/>
        </p:blipFill>
        <p:spPr>
          <a:xfrm>
            <a:off x="1007280" y="1700280"/>
            <a:ext cx="3000240" cy="2588400"/>
          </a:xfrm>
          <a:prstGeom prst="rect">
            <a:avLst/>
          </a:prstGeom>
          <a:noFill/>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0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0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0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10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0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10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PlaceHolder 1"/>
          <p:cNvSpPr>
            <a:spLocks noGrp="1"/>
          </p:cNvSpPr>
          <p:nvPr>
            <p:ph type="title"/>
          </p:nvPr>
        </p:nvSpPr>
        <p:spPr>
          <a:xfrm>
            <a:off x="1007280" y="901080"/>
            <a:ext cx="10326240" cy="921960"/>
          </a:xfrm>
          <a:prstGeom prst="rect">
            <a:avLst/>
          </a:prstGeom>
          <a:noFill/>
          <a:ln w="0">
            <a:noFill/>
          </a:ln>
        </p:spPr>
        <p:txBody>
          <a:bodyPr lIns="0" tIns="0" rIns="0" bIns="0" anchor="t">
            <a:normAutofit fontScale="90000"/>
          </a:bodyPr>
          <a:lstStyle/>
          <a:p>
            <a:pPr indent="0" defTabSz="914400">
              <a:lnSpc>
                <a:spcPct val="90000"/>
              </a:lnSpc>
              <a:buNone/>
              <a:tabLst>
                <a:tab pos="0" algn="l"/>
              </a:tabLst>
            </a:pPr>
            <a:r>
              <a:rPr lang="de-DE" sz="3600" b="1" u="none" strike="noStrike">
                <a:solidFill>
                  <a:schemeClr val="accent1"/>
                </a:solidFill>
                <a:effectLst/>
                <a:uFillTx/>
                <a:latin typeface="Transforma Mix Medium"/>
              </a:rPr>
              <a:t>Konzeption</a:t>
            </a:r>
            <a:r>
              <a:rPr lang="de-DE" sz="2800" b="0" u="none" strike="noStrike">
                <a:solidFill>
                  <a:schemeClr val="accent1"/>
                </a:solidFill>
                <a:effectLst/>
                <a:uFillTx/>
                <a:latin typeface="Open Sans"/>
              </a:rPr>
              <a:t> </a:t>
            </a:r>
            <a:br>
              <a:rPr sz="2800"/>
            </a:br>
            <a:r>
              <a:rPr lang="de-DE" sz="2800" b="0" u="none" strike="noStrike">
                <a:solidFill>
                  <a:schemeClr val="accent1"/>
                </a:solidFill>
                <a:effectLst/>
                <a:uFillTx/>
                <a:latin typeface="Open Sans"/>
              </a:rPr>
              <a:t>Grundlegende didaktische Impulse in der Arbeit mit Videos in der Lehre</a:t>
            </a:r>
            <a:br>
              <a:rPr sz="2800"/>
            </a:br>
            <a:endParaRPr lang="de-DE" sz="2800" b="0" u="none" strike="noStrike">
              <a:solidFill>
                <a:srgbClr val="000000"/>
              </a:solidFill>
              <a:effectLst/>
              <a:uFillTx/>
              <a:latin typeface="Calibri"/>
            </a:endParaRPr>
          </a:p>
        </p:txBody>
      </p:sp>
      <p:sp>
        <p:nvSpPr>
          <p:cNvPr id="110" name="PlaceHolder 2"/>
          <p:cNvSpPr>
            <a:spLocks noGrp="1"/>
          </p:cNvSpPr>
          <p:nvPr>
            <p:ph/>
          </p:nvPr>
        </p:nvSpPr>
        <p:spPr>
          <a:xfrm>
            <a:off x="4174920" y="1944720"/>
            <a:ext cx="6111360" cy="3866760"/>
          </a:xfrm>
          <a:prstGeom prst="rect">
            <a:avLst/>
          </a:prstGeom>
          <a:noFill/>
          <a:ln w="0">
            <a:noFill/>
          </a:ln>
        </p:spPr>
        <p:txBody>
          <a:bodyPr lIns="0" tIns="0" rIns="0" bIns="0" anchor="t">
            <a:normAutofit/>
          </a:bodyPr>
          <a:lstStyle/>
          <a:p>
            <a:pPr marL="228600" indent="0" defTabSz="914400">
              <a:lnSpc>
                <a:spcPct val="90000"/>
              </a:lnSpc>
              <a:spcBef>
                <a:spcPts val="1001"/>
              </a:spcBef>
              <a:buNone/>
              <a:tabLst>
                <a:tab pos="0" algn="l"/>
              </a:tabLst>
            </a:pPr>
            <a:r>
              <a:rPr lang="de-DE" sz="2000" b="1" u="none" strike="noStrike">
                <a:solidFill>
                  <a:schemeClr val="dk1"/>
                </a:solidFill>
                <a:effectLst/>
                <a:uFillTx/>
                <a:latin typeface="Open Sans"/>
              </a:rPr>
              <a:t>4. Arbeitsauftrag zum Video an die Lernenden:</a:t>
            </a:r>
            <a:endParaRPr lang="de-DE" sz="2000" b="0" u="none" strike="noStrike">
              <a:solidFill>
                <a:srgbClr val="000000"/>
              </a:solidFill>
              <a:effectLst/>
              <a:uFillTx/>
              <a:latin typeface="Calibri"/>
            </a:endParaRPr>
          </a:p>
          <a:p>
            <a:pPr marL="685800" lvl="1" indent="-228600" defTabSz="914400">
              <a:lnSpc>
                <a:spcPct val="90000"/>
              </a:lnSpc>
              <a:spcBef>
                <a:spcPts val="499"/>
              </a:spcBef>
              <a:buClr>
                <a:srgbClr val="000000"/>
              </a:buClr>
              <a:buFont typeface="Arial"/>
              <a:buChar char="•"/>
              <a:tabLst>
                <a:tab pos="0" algn="l"/>
              </a:tabLst>
            </a:pPr>
            <a:r>
              <a:rPr lang="de-DE" sz="2000" b="0" u="none" strike="noStrike">
                <a:solidFill>
                  <a:schemeClr val="dk1"/>
                </a:solidFill>
                <a:effectLst/>
                <a:uFillTx/>
                <a:latin typeface="Open Sans"/>
              </a:rPr>
              <a:t>Ausformulierter Arbeitsauftrag mit Schwerpunkt: </a:t>
            </a:r>
            <a:r>
              <a:rPr lang="de-DE" sz="2000" b="0" i="1" u="none" strike="noStrike">
                <a:solidFill>
                  <a:schemeClr val="dk1"/>
                </a:solidFill>
                <a:effectLst/>
                <a:uFillTx/>
                <a:latin typeface="Open Sans"/>
              </a:rPr>
              <a:t>Schauen Sie sich das Video an vs. schauen Sie sich das Video an und reflektieren Sie die Inhalte vor dem Hintergrund, dass XY… Halten Sie Ihre Ergebnisse im Anschluss schriftlich als Notizen fest.</a:t>
            </a:r>
            <a:endParaRPr lang="de-DE" sz="2000" b="0" u="none" strike="noStrike">
              <a:solidFill>
                <a:srgbClr val="000000"/>
              </a:solidFill>
              <a:effectLst/>
              <a:uFillTx/>
              <a:latin typeface="Calibri"/>
            </a:endParaRPr>
          </a:p>
          <a:p>
            <a:pPr marL="685800" lvl="1" indent="-228600" defTabSz="914400">
              <a:lnSpc>
                <a:spcPct val="90000"/>
              </a:lnSpc>
              <a:spcBef>
                <a:spcPts val="499"/>
              </a:spcBef>
              <a:buClr>
                <a:srgbClr val="000000"/>
              </a:buClr>
              <a:buFont typeface="Arial"/>
              <a:buChar char="•"/>
              <a:tabLst>
                <a:tab pos="0" algn="l"/>
              </a:tabLst>
            </a:pPr>
            <a:r>
              <a:rPr lang="de-DE" sz="2000" b="0" u="none" strike="noStrike">
                <a:solidFill>
                  <a:schemeClr val="dk1"/>
                </a:solidFill>
                <a:effectLst/>
                <a:uFillTx/>
                <a:latin typeface="Open Sans"/>
              </a:rPr>
              <a:t>Gern als Aufgabenset (2-5 Aufgaben) mit dem Video zusammen </a:t>
            </a:r>
            <a:endParaRPr lang="de-DE" sz="2000" b="0" u="none" strike="noStrike">
              <a:solidFill>
                <a:srgbClr val="000000"/>
              </a:solidFill>
              <a:effectLst/>
              <a:uFillTx/>
              <a:latin typeface="Calibri"/>
            </a:endParaRPr>
          </a:p>
          <a:p>
            <a:pPr marL="457200" indent="0" defTabSz="914400">
              <a:lnSpc>
                <a:spcPct val="90000"/>
              </a:lnSpc>
              <a:spcBef>
                <a:spcPts val="499"/>
              </a:spcBef>
              <a:buNone/>
              <a:tabLst>
                <a:tab pos="0" algn="l"/>
              </a:tabLst>
            </a:pPr>
            <a:endParaRPr lang="de-DE" sz="2000" b="0" u="none" strike="noStrike">
              <a:solidFill>
                <a:srgbClr val="000000"/>
              </a:solidFill>
              <a:effectLst/>
              <a:uFillTx/>
              <a:latin typeface="Calibri"/>
            </a:endParaRPr>
          </a:p>
          <a:p>
            <a:pPr marL="228600" indent="0" defTabSz="914400">
              <a:lnSpc>
                <a:spcPct val="90000"/>
              </a:lnSpc>
              <a:spcBef>
                <a:spcPts val="499"/>
              </a:spcBef>
              <a:buNone/>
              <a:tabLst>
                <a:tab pos="0" algn="l"/>
              </a:tabLst>
            </a:pPr>
            <a:r>
              <a:rPr lang="de-DE" sz="2000" b="0" u="none" strike="noStrike">
                <a:solidFill>
                  <a:schemeClr val="dk1"/>
                </a:solidFill>
                <a:effectLst/>
                <a:uFillTx/>
                <a:latin typeface="Open Sans"/>
              </a:rPr>
              <a:t>				</a:t>
            </a:r>
            <a:r>
              <a:rPr lang="de-DE" sz="1600" b="0" u="none" strike="noStrike">
                <a:solidFill>
                  <a:schemeClr val="dk1"/>
                </a:solidFill>
                <a:effectLst/>
                <a:uFillTx/>
                <a:latin typeface="Open Sans"/>
              </a:rPr>
              <a:t>			</a:t>
            </a:r>
            <a:endParaRPr lang="de-DE" sz="1600" b="0" u="none" strike="noStrike">
              <a:solidFill>
                <a:srgbClr val="000000"/>
              </a:solidFill>
              <a:effectLst/>
              <a:uFillTx/>
              <a:latin typeface="Calibri"/>
            </a:endParaRPr>
          </a:p>
          <a:p>
            <a:pPr marL="228600" indent="0" defTabSz="914400">
              <a:lnSpc>
                <a:spcPct val="90000"/>
              </a:lnSpc>
              <a:spcBef>
                <a:spcPts val="1001"/>
              </a:spcBef>
              <a:buNone/>
              <a:tabLst>
                <a:tab pos="0" algn="l"/>
              </a:tabLst>
            </a:pPr>
            <a:endParaRPr lang="de-DE" sz="2000" b="0" u="none" strike="noStrike">
              <a:solidFill>
                <a:srgbClr val="000000"/>
              </a:solidFill>
              <a:effectLst/>
              <a:uFillTx/>
              <a:latin typeface="Calibri"/>
            </a:endParaRPr>
          </a:p>
          <a:p>
            <a:pPr marL="228600" indent="0" defTabSz="914400">
              <a:lnSpc>
                <a:spcPct val="90000"/>
              </a:lnSpc>
              <a:spcBef>
                <a:spcPts val="1001"/>
              </a:spcBef>
              <a:buNone/>
              <a:tabLst>
                <a:tab pos="0" algn="l"/>
              </a:tabLst>
            </a:pPr>
            <a:endParaRPr lang="de-DE" sz="2000" b="0" u="none" strike="noStrike">
              <a:solidFill>
                <a:srgbClr val="000000"/>
              </a:solidFill>
              <a:effectLst/>
              <a:uFillTx/>
              <a:latin typeface="Calibri"/>
            </a:endParaRPr>
          </a:p>
          <a:p>
            <a:pPr marL="228600" indent="0" defTabSz="914400">
              <a:lnSpc>
                <a:spcPct val="90000"/>
              </a:lnSpc>
              <a:spcBef>
                <a:spcPts val="1001"/>
              </a:spcBef>
              <a:buNone/>
              <a:tabLst>
                <a:tab pos="0" algn="l"/>
              </a:tabLst>
            </a:pPr>
            <a:endParaRPr lang="de-DE" sz="2000" b="0" u="none" strike="noStrike">
              <a:solidFill>
                <a:srgbClr val="000000"/>
              </a:solidFill>
              <a:effectLst/>
              <a:uFillTx/>
              <a:latin typeface="Calibri"/>
            </a:endParaRPr>
          </a:p>
          <a:p>
            <a:pPr marL="228600" indent="0" defTabSz="914400">
              <a:lnSpc>
                <a:spcPct val="90000"/>
              </a:lnSpc>
              <a:spcBef>
                <a:spcPts val="1001"/>
              </a:spcBef>
              <a:buNone/>
              <a:tabLst>
                <a:tab pos="0" algn="l"/>
              </a:tabLst>
            </a:pPr>
            <a:endParaRPr lang="de-DE" sz="2000" b="0" u="none" strike="noStrike">
              <a:solidFill>
                <a:srgbClr val="000000"/>
              </a:solidFill>
              <a:effectLst/>
              <a:uFillTx/>
              <a:latin typeface="Calibri"/>
            </a:endParaRPr>
          </a:p>
        </p:txBody>
      </p:sp>
      <p:pic>
        <p:nvPicPr>
          <p:cNvPr id="111" name="Grafik 3" descr="Ein Bild, das Text, Schrift, Logo, Grafiken enthält.&#10;&#10;Automatisch generierte Beschreibung"/>
          <p:cNvPicPr/>
          <p:nvPr/>
        </p:nvPicPr>
        <p:blipFill>
          <a:blip r:embed="rId3"/>
          <a:stretch/>
        </p:blipFill>
        <p:spPr>
          <a:xfrm>
            <a:off x="10139040" y="303120"/>
            <a:ext cx="1602000" cy="475920"/>
          </a:xfrm>
          <a:prstGeom prst="rect">
            <a:avLst/>
          </a:prstGeom>
          <a:noFill/>
          <a:ln w="0">
            <a:noFill/>
          </a:ln>
        </p:spPr>
      </p:pic>
      <p:sp>
        <p:nvSpPr>
          <p:cNvPr id="112" name="Textfeld 6"/>
          <p:cNvSpPr/>
          <p:nvPr/>
        </p:nvSpPr>
        <p:spPr>
          <a:xfrm>
            <a:off x="1701000" y="4393080"/>
            <a:ext cx="1629720" cy="3992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000" b="0" u="none" strike="noStrike">
                <a:solidFill>
                  <a:schemeClr val="dk1"/>
                </a:solidFill>
                <a:effectLst/>
                <a:uFillTx/>
                <a:latin typeface="Open Sans"/>
              </a:rPr>
              <a:t>to do list by Liez Art from </a:t>
            </a:r>
            <a:endParaRPr lang="de-DE" sz="1000" b="0" u="none" strike="noStrike">
              <a:solidFill>
                <a:srgbClr val="000000"/>
              </a:solidFill>
              <a:effectLst/>
              <a:uFillTx/>
              <a:latin typeface="Calibri"/>
            </a:endParaRPr>
          </a:p>
          <a:p>
            <a:pPr defTabSz="914400">
              <a:lnSpc>
                <a:spcPct val="100000"/>
              </a:lnSpc>
            </a:pPr>
            <a:r>
              <a:rPr lang="en-US" sz="1000" b="0" u="none" strike="noStrike">
                <a:solidFill>
                  <a:schemeClr val="dk1"/>
                </a:solidFill>
                <a:effectLst/>
                <a:uFillTx/>
                <a:latin typeface="Open Sans"/>
              </a:rPr>
              <a:t>Noun Project (CC BY 3.0)</a:t>
            </a:r>
            <a:endParaRPr lang="de-DE" sz="1000" b="0" u="none" strike="noStrike">
              <a:solidFill>
                <a:srgbClr val="000000"/>
              </a:solidFill>
              <a:effectLst/>
              <a:uFillTx/>
              <a:latin typeface="Calibri"/>
            </a:endParaRPr>
          </a:p>
        </p:txBody>
      </p:sp>
      <p:sp>
        <p:nvSpPr>
          <p:cNvPr id="113" name="Textfeld 7"/>
          <p:cNvSpPr/>
          <p:nvPr/>
        </p:nvSpPr>
        <p:spPr>
          <a:xfrm>
            <a:off x="1142640" y="5772240"/>
            <a:ext cx="2217960" cy="6159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endParaRPr lang="de-DE" sz="1800" b="0" u="none" strike="noStrike">
              <a:solidFill>
                <a:schemeClr val="dk1"/>
              </a:solidFill>
              <a:effectLst/>
              <a:uFillTx/>
              <a:latin typeface="Open Sans"/>
            </a:endParaRPr>
          </a:p>
        </p:txBody>
      </p:sp>
      <p:pic>
        <p:nvPicPr>
          <p:cNvPr id="114" name="Grafik 11" descr="Ein Bild, das Schwarz, Dunkelheit enthält.&#10;&#10;KI-generierte Inhalte können fehlerhaft sein."/>
          <p:cNvPicPr/>
          <p:nvPr/>
        </p:nvPicPr>
        <p:blipFill>
          <a:blip r:embed="rId4"/>
          <a:stretch/>
        </p:blipFill>
        <p:spPr>
          <a:xfrm>
            <a:off x="1007280" y="1823760"/>
            <a:ext cx="3017160" cy="2568600"/>
          </a:xfrm>
          <a:prstGeom prst="rect">
            <a:avLst/>
          </a:prstGeom>
          <a:noFill/>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10">
                                            <p:txEl>
                                              <p:pRg st="0" end="0"/>
                                            </p:txEl>
                                          </p:spTgt>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110">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fill="hold" nodeType="clickEffect">
                                  <p:stCondLst>
                                    <p:cond delay="0"/>
                                  </p:stCondLst>
                                  <p:childTnLst>
                                    <p:set>
                                      <p:cBhvr>
                                        <p:cTn id="12" dur="1" fill="hold">
                                          <p:stCondLst>
                                            <p:cond delay="0"/>
                                          </p:stCondLst>
                                        </p:cTn>
                                        <p:tgtEl>
                                          <p:spTgt spid="1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PlaceHolder 1"/>
          <p:cNvSpPr>
            <a:spLocks noGrp="1"/>
          </p:cNvSpPr>
          <p:nvPr>
            <p:ph type="title"/>
          </p:nvPr>
        </p:nvSpPr>
        <p:spPr>
          <a:xfrm>
            <a:off x="1007280" y="901080"/>
            <a:ext cx="10326240" cy="921960"/>
          </a:xfrm>
          <a:prstGeom prst="rect">
            <a:avLst/>
          </a:prstGeom>
          <a:noFill/>
          <a:ln w="0">
            <a:noFill/>
          </a:ln>
        </p:spPr>
        <p:txBody>
          <a:bodyPr lIns="0" tIns="0" rIns="0" bIns="0" anchor="t">
            <a:normAutofit fontScale="90000"/>
          </a:bodyPr>
          <a:lstStyle/>
          <a:p>
            <a:pPr indent="0" defTabSz="914400">
              <a:lnSpc>
                <a:spcPct val="90000"/>
              </a:lnSpc>
              <a:buNone/>
              <a:tabLst>
                <a:tab pos="0" algn="l"/>
              </a:tabLst>
            </a:pPr>
            <a:r>
              <a:rPr lang="de-DE" sz="3600" b="1" u="none" strike="noStrike">
                <a:solidFill>
                  <a:schemeClr val="accent1"/>
                </a:solidFill>
                <a:effectLst/>
                <a:uFillTx/>
                <a:latin typeface="Transforma Mix Medium"/>
              </a:rPr>
              <a:t>Konzeption</a:t>
            </a:r>
            <a:r>
              <a:rPr lang="de-DE" sz="2800" b="0" u="none" strike="noStrike">
                <a:solidFill>
                  <a:schemeClr val="accent1"/>
                </a:solidFill>
                <a:effectLst/>
                <a:uFillTx/>
                <a:latin typeface="Open Sans"/>
              </a:rPr>
              <a:t> </a:t>
            </a:r>
            <a:br>
              <a:rPr sz="2800"/>
            </a:br>
            <a:r>
              <a:rPr lang="de-DE" sz="2800" b="0" u="none" strike="noStrike">
                <a:solidFill>
                  <a:schemeClr val="accent1"/>
                </a:solidFill>
                <a:effectLst/>
                <a:uFillTx/>
                <a:latin typeface="Open Sans"/>
              </a:rPr>
              <a:t>Grundlegende didaktische Impulse in der Arbeit mit Videos in der Lehre</a:t>
            </a:r>
            <a:br>
              <a:rPr sz="2800"/>
            </a:br>
            <a:endParaRPr lang="de-DE" sz="2800" b="0" u="none" strike="noStrike">
              <a:solidFill>
                <a:srgbClr val="000000"/>
              </a:solidFill>
              <a:effectLst/>
              <a:uFillTx/>
              <a:latin typeface="Calibri"/>
            </a:endParaRPr>
          </a:p>
        </p:txBody>
      </p:sp>
      <p:sp>
        <p:nvSpPr>
          <p:cNvPr id="116" name="PlaceHolder 2"/>
          <p:cNvSpPr>
            <a:spLocks noGrp="1"/>
          </p:cNvSpPr>
          <p:nvPr>
            <p:ph/>
          </p:nvPr>
        </p:nvSpPr>
        <p:spPr>
          <a:xfrm>
            <a:off x="4664160" y="2034360"/>
            <a:ext cx="6125400" cy="3866760"/>
          </a:xfrm>
          <a:prstGeom prst="rect">
            <a:avLst/>
          </a:prstGeom>
          <a:noFill/>
          <a:ln w="0">
            <a:noFill/>
          </a:ln>
        </p:spPr>
        <p:txBody>
          <a:bodyPr lIns="0" tIns="0" rIns="0" bIns="0" anchor="t">
            <a:normAutofit/>
          </a:bodyPr>
          <a:lstStyle/>
          <a:p>
            <a:pPr marL="228600" indent="0" defTabSz="914400">
              <a:lnSpc>
                <a:spcPct val="90000"/>
              </a:lnSpc>
              <a:spcBef>
                <a:spcPts val="1001"/>
              </a:spcBef>
              <a:buNone/>
              <a:tabLst>
                <a:tab pos="0" algn="l"/>
              </a:tabLst>
            </a:pPr>
            <a:r>
              <a:rPr lang="de-DE" sz="2000" b="1" u="none" strike="noStrike">
                <a:solidFill>
                  <a:schemeClr val="dk1"/>
                </a:solidFill>
                <a:effectLst/>
                <a:uFillTx/>
                <a:latin typeface="Open Sans"/>
              </a:rPr>
              <a:t>5. Kognitives Aktivierungspotential herstellen über die Variation von: </a:t>
            </a:r>
            <a:endParaRPr lang="de-DE" sz="2000" b="0" u="none" strike="noStrike">
              <a:solidFill>
                <a:srgbClr val="000000"/>
              </a:solidFill>
              <a:effectLst/>
              <a:uFillTx/>
              <a:latin typeface="Calibri"/>
            </a:endParaRPr>
          </a:p>
          <a:p>
            <a:pPr marL="685800" lvl="1" indent="-228600" defTabSz="914400">
              <a:lnSpc>
                <a:spcPct val="90000"/>
              </a:lnSpc>
              <a:spcBef>
                <a:spcPts val="499"/>
              </a:spcBef>
              <a:buClr>
                <a:srgbClr val="000000"/>
              </a:buClr>
              <a:buFont typeface="Arial"/>
              <a:buChar char="•"/>
              <a:tabLst>
                <a:tab pos="0" algn="l"/>
              </a:tabLst>
            </a:pPr>
            <a:r>
              <a:rPr lang="de-DE" sz="2000" b="0" u="none" strike="noStrike">
                <a:solidFill>
                  <a:schemeClr val="dk1"/>
                </a:solidFill>
                <a:effectLst/>
                <a:uFillTx/>
                <a:latin typeface="Open Sans"/>
              </a:rPr>
              <a:t>Aufgabentypen: z.B. Erarbeitungsaufgaben, Anwendungsaufgaben, Transferaufgaben, Reflexionsaufgaben</a:t>
            </a:r>
            <a:endParaRPr lang="de-DE" sz="2000" b="0" u="none" strike="noStrike">
              <a:solidFill>
                <a:srgbClr val="000000"/>
              </a:solidFill>
              <a:effectLst/>
              <a:uFillTx/>
              <a:latin typeface="Calibri"/>
            </a:endParaRPr>
          </a:p>
          <a:p>
            <a:pPr marL="685800" lvl="1" indent="-228600" defTabSz="914400">
              <a:lnSpc>
                <a:spcPct val="90000"/>
              </a:lnSpc>
              <a:spcBef>
                <a:spcPts val="499"/>
              </a:spcBef>
              <a:buClr>
                <a:srgbClr val="000000"/>
              </a:buClr>
              <a:buFont typeface="Arial"/>
              <a:buChar char="•"/>
              <a:tabLst>
                <a:tab pos="0" algn="l"/>
              </a:tabLst>
            </a:pPr>
            <a:r>
              <a:rPr lang="de-DE" sz="2000" b="0" u="none" strike="noStrike">
                <a:solidFill>
                  <a:schemeClr val="dk1"/>
                </a:solidFill>
                <a:effectLst/>
                <a:uFillTx/>
                <a:latin typeface="Open Sans"/>
              </a:rPr>
              <a:t>Aufgabenformate: z.B. Single-/Multiple-Choice-Aufgaben, Lückentexte sowie offene und geschlossene Aufgaben </a:t>
            </a:r>
            <a:endParaRPr lang="de-DE" sz="2000" b="0" u="none" strike="noStrike">
              <a:solidFill>
                <a:srgbClr val="000000"/>
              </a:solidFill>
              <a:effectLst/>
              <a:uFillTx/>
              <a:latin typeface="Calibri"/>
            </a:endParaRPr>
          </a:p>
          <a:p>
            <a:pPr marL="685800" lvl="1" indent="-228600" defTabSz="914400">
              <a:lnSpc>
                <a:spcPct val="90000"/>
              </a:lnSpc>
              <a:spcBef>
                <a:spcPts val="499"/>
              </a:spcBef>
              <a:buClr>
                <a:srgbClr val="000000"/>
              </a:buClr>
              <a:buFont typeface="Arial"/>
              <a:buChar char="•"/>
              <a:tabLst>
                <a:tab pos="0" algn="l"/>
              </a:tabLst>
            </a:pPr>
            <a:r>
              <a:rPr lang="de-DE" sz="2000" b="0" u="none" strike="noStrike">
                <a:solidFill>
                  <a:schemeClr val="dk1"/>
                </a:solidFill>
                <a:effectLst/>
                <a:uFillTx/>
                <a:latin typeface="Open Sans"/>
              </a:rPr>
              <a:t>Typ </a:t>
            </a:r>
            <a:r>
              <a:rPr lang="de-DE" sz="2000" b="0" i="1" u="none" strike="noStrike">
                <a:solidFill>
                  <a:schemeClr val="dk1"/>
                </a:solidFill>
                <a:effectLst/>
                <a:uFillTx/>
                <a:latin typeface="Open Sans"/>
              </a:rPr>
              <a:t>Mini-Aufgaben </a:t>
            </a:r>
            <a:r>
              <a:rPr lang="de-DE" sz="2000" b="0" u="none" strike="noStrike">
                <a:solidFill>
                  <a:schemeClr val="dk1"/>
                </a:solidFill>
                <a:effectLst/>
                <a:uFillTx/>
                <a:latin typeface="Open Sans"/>
              </a:rPr>
              <a:t>(Lehner 2022) </a:t>
            </a:r>
            <a:endParaRPr lang="de-DE" sz="2000" b="0" u="none" strike="noStrike">
              <a:solidFill>
                <a:srgbClr val="000000"/>
              </a:solidFill>
              <a:effectLst/>
              <a:uFillTx/>
              <a:latin typeface="Calibri"/>
            </a:endParaRPr>
          </a:p>
          <a:p>
            <a:pPr marL="457200" indent="0" defTabSz="914400">
              <a:lnSpc>
                <a:spcPct val="90000"/>
              </a:lnSpc>
              <a:spcBef>
                <a:spcPts val="499"/>
              </a:spcBef>
              <a:buNone/>
              <a:tabLst>
                <a:tab pos="0" algn="l"/>
              </a:tabLst>
            </a:pPr>
            <a:r>
              <a:rPr lang="de-DE" sz="2000" b="0" i="1" u="none" strike="noStrike">
                <a:solidFill>
                  <a:schemeClr val="dk1"/>
                </a:solidFill>
                <a:effectLst/>
                <a:uFillTx/>
                <a:latin typeface="Open Sans"/>
              </a:rPr>
              <a:t>											</a:t>
            </a:r>
            <a:endParaRPr lang="de-DE" sz="2000" b="0" u="none" strike="noStrike">
              <a:solidFill>
                <a:srgbClr val="000000"/>
              </a:solidFill>
              <a:effectLst/>
              <a:uFillTx/>
              <a:latin typeface="Calibri"/>
            </a:endParaRPr>
          </a:p>
          <a:p>
            <a:pPr marL="228600" indent="0" defTabSz="914400">
              <a:lnSpc>
                <a:spcPct val="90000"/>
              </a:lnSpc>
              <a:spcBef>
                <a:spcPts val="499"/>
              </a:spcBef>
              <a:buNone/>
              <a:tabLst>
                <a:tab pos="0" algn="l"/>
              </a:tabLst>
            </a:pPr>
            <a:r>
              <a:rPr lang="de-DE" sz="2000" b="0" u="none" strike="noStrike">
                <a:solidFill>
                  <a:schemeClr val="dk1"/>
                </a:solidFill>
                <a:effectLst/>
                <a:uFillTx/>
                <a:latin typeface="Open Sans"/>
              </a:rPr>
              <a:t>				</a:t>
            </a:r>
            <a:r>
              <a:rPr lang="de-DE" sz="1600" b="0" u="none" strike="noStrike">
                <a:solidFill>
                  <a:schemeClr val="dk1"/>
                </a:solidFill>
                <a:effectLst/>
                <a:uFillTx/>
                <a:latin typeface="Open Sans"/>
              </a:rPr>
              <a:t>			</a:t>
            </a:r>
            <a:endParaRPr lang="de-DE" sz="1600" b="0" u="none" strike="noStrike">
              <a:solidFill>
                <a:srgbClr val="000000"/>
              </a:solidFill>
              <a:effectLst/>
              <a:uFillTx/>
              <a:latin typeface="Calibri"/>
            </a:endParaRPr>
          </a:p>
          <a:p>
            <a:pPr marL="228600" indent="0" defTabSz="914400">
              <a:lnSpc>
                <a:spcPct val="90000"/>
              </a:lnSpc>
              <a:spcBef>
                <a:spcPts val="1001"/>
              </a:spcBef>
              <a:buNone/>
              <a:tabLst>
                <a:tab pos="0" algn="l"/>
              </a:tabLst>
            </a:pPr>
            <a:endParaRPr lang="de-DE" sz="2000" b="0" u="none" strike="noStrike">
              <a:solidFill>
                <a:srgbClr val="000000"/>
              </a:solidFill>
              <a:effectLst/>
              <a:uFillTx/>
              <a:latin typeface="Calibri"/>
            </a:endParaRPr>
          </a:p>
          <a:p>
            <a:pPr marL="228600" indent="0" defTabSz="914400">
              <a:lnSpc>
                <a:spcPct val="90000"/>
              </a:lnSpc>
              <a:spcBef>
                <a:spcPts val="1001"/>
              </a:spcBef>
              <a:buNone/>
              <a:tabLst>
                <a:tab pos="0" algn="l"/>
              </a:tabLst>
            </a:pPr>
            <a:endParaRPr lang="de-DE" sz="2000" b="0" u="none" strike="noStrike">
              <a:solidFill>
                <a:srgbClr val="000000"/>
              </a:solidFill>
              <a:effectLst/>
              <a:uFillTx/>
              <a:latin typeface="Calibri"/>
            </a:endParaRPr>
          </a:p>
          <a:p>
            <a:pPr marL="228600" indent="0" defTabSz="914400">
              <a:lnSpc>
                <a:spcPct val="90000"/>
              </a:lnSpc>
              <a:spcBef>
                <a:spcPts val="1001"/>
              </a:spcBef>
              <a:buNone/>
              <a:tabLst>
                <a:tab pos="0" algn="l"/>
              </a:tabLst>
            </a:pPr>
            <a:endParaRPr lang="de-DE" sz="2000" b="0" u="none" strike="noStrike">
              <a:solidFill>
                <a:srgbClr val="000000"/>
              </a:solidFill>
              <a:effectLst/>
              <a:uFillTx/>
              <a:latin typeface="Calibri"/>
            </a:endParaRPr>
          </a:p>
          <a:p>
            <a:pPr marL="228600" indent="0" defTabSz="914400">
              <a:lnSpc>
                <a:spcPct val="90000"/>
              </a:lnSpc>
              <a:spcBef>
                <a:spcPts val="1001"/>
              </a:spcBef>
              <a:buNone/>
              <a:tabLst>
                <a:tab pos="0" algn="l"/>
              </a:tabLst>
            </a:pPr>
            <a:endParaRPr lang="de-DE" sz="2000" b="0" u="none" strike="noStrike">
              <a:solidFill>
                <a:srgbClr val="000000"/>
              </a:solidFill>
              <a:effectLst/>
              <a:uFillTx/>
              <a:latin typeface="Calibri"/>
            </a:endParaRPr>
          </a:p>
        </p:txBody>
      </p:sp>
      <p:pic>
        <p:nvPicPr>
          <p:cNvPr id="117" name="Grafik 3" descr="Ein Bild, das Text, Schrift, Logo, Grafiken enthält.&#10;&#10;Automatisch generierte Beschreibung"/>
          <p:cNvPicPr/>
          <p:nvPr/>
        </p:nvPicPr>
        <p:blipFill>
          <a:blip r:embed="rId3"/>
          <a:stretch/>
        </p:blipFill>
        <p:spPr>
          <a:xfrm>
            <a:off x="10139040" y="303120"/>
            <a:ext cx="1602000" cy="475920"/>
          </a:xfrm>
          <a:prstGeom prst="rect">
            <a:avLst/>
          </a:prstGeom>
          <a:noFill/>
          <a:ln w="0">
            <a:noFill/>
          </a:ln>
        </p:spPr>
      </p:pic>
      <p:pic>
        <p:nvPicPr>
          <p:cNvPr id="118" name="Grafik 5" descr="Ein Bild, das Schwarz, Dunkelheit enthält.&#10;&#10;KI-generierte Inhalte können fehlerhaft sein."/>
          <p:cNvPicPr/>
          <p:nvPr/>
        </p:nvPicPr>
        <p:blipFill>
          <a:blip r:embed="rId4"/>
          <a:stretch/>
        </p:blipFill>
        <p:spPr>
          <a:xfrm>
            <a:off x="1401840" y="2090160"/>
            <a:ext cx="2494800" cy="2102760"/>
          </a:xfrm>
          <a:prstGeom prst="rect">
            <a:avLst/>
          </a:prstGeom>
          <a:noFill/>
          <a:ln w="0">
            <a:noFill/>
          </a:ln>
        </p:spPr>
      </p:pic>
      <p:sp>
        <p:nvSpPr>
          <p:cNvPr id="119" name="Textfeld 6"/>
          <p:cNvSpPr/>
          <p:nvPr/>
        </p:nvSpPr>
        <p:spPr>
          <a:xfrm>
            <a:off x="1701000" y="4393080"/>
            <a:ext cx="1905480" cy="3992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r>
              <a:rPr lang="en-US" sz="1000" b="0" u="none" strike="noStrike">
                <a:solidFill>
                  <a:schemeClr val="dk1"/>
                </a:solidFill>
                <a:effectLst/>
                <a:uFillTx/>
                <a:latin typeface="Open Sans"/>
              </a:rPr>
              <a:t>to do list by Koko Robert from </a:t>
            </a:r>
            <a:endParaRPr lang="de-DE" sz="1000" b="0" u="none" strike="noStrike">
              <a:solidFill>
                <a:srgbClr val="000000"/>
              </a:solidFill>
              <a:effectLst/>
              <a:uFillTx/>
              <a:latin typeface="Calibri"/>
            </a:endParaRPr>
          </a:p>
          <a:p>
            <a:pPr defTabSz="914400">
              <a:lnSpc>
                <a:spcPct val="100000"/>
              </a:lnSpc>
            </a:pPr>
            <a:r>
              <a:rPr lang="en-US" sz="1000" b="0" u="none" strike="noStrike">
                <a:solidFill>
                  <a:schemeClr val="dk1"/>
                </a:solidFill>
                <a:effectLst/>
                <a:uFillTx/>
                <a:latin typeface="Open Sans"/>
              </a:rPr>
              <a:t>Noun Project (CC BY 3.0)</a:t>
            </a:r>
            <a:endParaRPr lang="de-DE" sz="1000" b="0" u="none" strike="noStrike">
              <a:solidFill>
                <a:srgbClr val="000000"/>
              </a:solidFill>
              <a:effectLst/>
              <a:uFillTx/>
              <a:latin typeface="Calibri"/>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1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1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a:themeElements>
    <a:clrScheme name="CoWoerk">
      <a:dk1>
        <a:srgbClr val="000000"/>
      </a:dk1>
      <a:lt1>
        <a:srgbClr val="FFFFFF"/>
      </a:lt1>
      <a:dk2>
        <a:srgbClr val="000000"/>
      </a:dk2>
      <a:lt2>
        <a:srgbClr val="FEFFFF"/>
      </a:lt2>
      <a:accent1>
        <a:srgbClr val="0054FF"/>
      </a:accent1>
      <a:accent2>
        <a:srgbClr val="0000F9"/>
      </a:accent2>
      <a:accent3>
        <a:srgbClr val="000088"/>
      </a:accent3>
      <a:accent4>
        <a:srgbClr val="FF2F49"/>
      </a:accent4>
      <a:accent5>
        <a:srgbClr val="D20000"/>
      </a:accent5>
      <a:accent6>
        <a:srgbClr val="960000"/>
      </a:accent6>
      <a:hlink>
        <a:srgbClr val="000000"/>
      </a:hlink>
      <a:folHlink>
        <a:srgbClr val="5F5F5F"/>
      </a:folHlink>
    </a:clrScheme>
    <a:fontScheme name="Co-Woerk">
      <a:majorFont>
        <a:latin typeface="Transforma Mix Medium"/>
        <a:ea typeface=""/>
        <a:cs typeface=""/>
      </a:majorFont>
      <a:minorFont>
        <a:latin typeface="Open Sans"/>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12700" cap="flat" cmpd="sng" algn="ctr">
          <a:prstDash val="solid"/>
          <a:miter lim="800000"/>
        </a:ln>
        <a:ln w="19050" cap="flat" cmpd="sng" algn="ctr">
          <a:prstDash val="solid"/>
          <a:miter lim="800000"/>
        </a:ln>
        <a:ln w="2540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2.xml><?xml version="1.0" encoding="utf-8"?>
<a:theme xmlns:a="http://schemas.openxmlformats.org/drawingml/2006/main" name="Office">
  <a:themeElements>
    <a:clrScheme name="CoWoerk">
      <a:dk1>
        <a:srgbClr val="000000"/>
      </a:dk1>
      <a:lt1>
        <a:srgbClr val="FFFFFF"/>
      </a:lt1>
      <a:dk2>
        <a:srgbClr val="000000"/>
      </a:dk2>
      <a:lt2>
        <a:srgbClr val="FEFFFF"/>
      </a:lt2>
      <a:accent1>
        <a:srgbClr val="0054FF"/>
      </a:accent1>
      <a:accent2>
        <a:srgbClr val="0000F9"/>
      </a:accent2>
      <a:accent3>
        <a:srgbClr val="000088"/>
      </a:accent3>
      <a:accent4>
        <a:srgbClr val="FF2F49"/>
      </a:accent4>
      <a:accent5>
        <a:srgbClr val="D20000"/>
      </a:accent5>
      <a:accent6>
        <a:srgbClr val="960000"/>
      </a:accent6>
      <a:hlink>
        <a:srgbClr val="000000"/>
      </a:hlink>
      <a:folHlink>
        <a:srgbClr val="5F5F5F"/>
      </a:folHlink>
    </a:clrScheme>
    <a:fontScheme name="Co-Woerk">
      <a:majorFont>
        <a:latin typeface="Transforma Mix Medium"/>
        <a:ea typeface=""/>
        <a:cs typeface=""/>
      </a:majorFont>
      <a:minorFont>
        <a:latin typeface="Open Sans"/>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12700" cap="flat" cmpd="sng" algn="ctr">
          <a:prstDash val="solid"/>
          <a:miter lim="800000"/>
        </a:ln>
        <a:ln w="19050" cap="flat" cmpd="sng" algn="ctr">
          <a:prstDash val="solid"/>
          <a:miter lim="800000"/>
        </a:ln>
        <a:ln w="2540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3.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2336</Words>
  <Application>Microsoft Office PowerPoint</Application>
  <PresentationFormat>Breitbild</PresentationFormat>
  <Paragraphs>333</Paragraphs>
  <Slides>42</Slides>
  <Notes>36</Notes>
  <HiddenSlides>0</HiddenSlides>
  <MMClips>0</MMClips>
  <ScaleCrop>false</ScaleCrop>
  <HeadingPairs>
    <vt:vector size="6" baseType="variant">
      <vt:variant>
        <vt:lpstr>Verwendete Schriftarten</vt:lpstr>
      </vt:variant>
      <vt:variant>
        <vt:i4>9</vt:i4>
      </vt:variant>
      <vt:variant>
        <vt:lpstr>Design</vt:lpstr>
      </vt:variant>
      <vt:variant>
        <vt:i4>2</vt:i4>
      </vt:variant>
      <vt:variant>
        <vt:lpstr>Folientitel</vt:lpstr>
      </vt:variant>
      <vt:variant>
        <vt:i4>42</vt:i4>
      </vt:variant>
    </vt:vector>
  </HeadingPairs>
  <TitlesOfParts>
    <vt:vector size="53" baseType="lpstr">
      <vt:lpstr>Aller</vt:lpstr>
      <vt:lpstr>Aptos</vt:lpstr>
      <vt:lpstr>Arial</vt:lpstr>
      <vt:lpstr>Calibri</vt:lpstr>
      <vt:lpstr>Courier New</vt:lpstr>
      <vt:lpstr>Open Sans</vt:lpstr>
      <vt:lpstr>Symbol</vt:lpstr>
      <vt:lpstr>Transforma Mix Medium</vt:lpstr>
      <vt:lpstr>Wingdings</vt:lpstr>
      <vt:lpstr>1_Office</vt:lpstr>
      <vt:lpstr>Office</vt:lpstr>
      <vt:lpstr>Offene Lehrvideos – </vt:lpstr>
      <vt:lpstr>Gliederung</vt:lpstr>
      <vt:lpstr>Warm-up  </vt:lpstr>
      <vt:lpstr>Selbst produzierte Videos step by step   </vt:lpstr>
      <vt:lpstr>Konzeption  Grundlegende didaktische Impulse in der Arbeit mit Videos in der Lehre </vt:lpstr>
      <vt:lpstr>Konzeption  Grundlegende didaktische Impulse in der Arbeit mit Videos in der Lehre </vt:lpstr>
      <vt:lpstr>Konzeption  Grundlegende didaktische Impulse in der Arbeit mit Videos in der Lehre </vt:lpstr>
      <vt:lpstr>Konzeption  Grundlegende didaktische Impulse in der Arbeit mit Videos in der Lehre </vt:lpstr>
      <vt:lpstr>Konzeption  Grundlegende didaktische Impulse in der Arbeit mit Videos in der Lehre </vt:lpstr>
      <vt:lpstr>OER-Canvas</vt:lpstr>
      <vt:lpstr>PowerPoint-Präsentation</vt:lpstr>
      <vt:lpstr>PowerPoint-Präsentation</vt:lpstr>
      <vt:lpstr>Konzeption - Zwischenfazit  </vt:lpstr>
      <vt:lpstr>Chatgewitter</vt:lpstr>
      <vt:lpstr>Die Produktion - der Goldstandard für offene Lehrvideos</vt:lpstr>
      <vt:lpstr>Der Goldstandard im Detail:  Ein Video besteht aus:</vt:lpstr>
      <vt:lpstr>Der Goldstandard im Detail:  Bearbeitbarkeit</vt:lpstr>
      <vt:lpstr>Der Goldstandard im Detail:  Lizenzierung</vt:lpstr>
      <vt:lpstr>PowerPoint-Präsentation</vt:lpstr>
      <vt:lpstr>Der Goldstandard im Detail:  Lizenzkombinationen und ihre Wirkung</vt:lpstr>
      <vt:lpstr>Der Goldstandard im Detail:  Barrierefreiheit</vt:lpstr>
      <vt:lpstr>Die ideale OER-Videoressource </vt:lpstr>
      <vt:lpstr>PowerPoint-Präsentation</vt:lpstr>
      <vt:lpstr>Offene Tools und Formate aus der Praxis   </vt:lpstr>
      <vt:lpstr>PowerPoint-Präsentation</vt:lpstr>
      <vt:lpstr>PowerPoint-Präsentation</vt:lpstr>
      <vt:lpstr>PowerPoint-Präsentation</vt:lpstr>
      <vt:lpstr>PowerPoint-Präsentation</vt:lpstr>
      <vt:lpstr>PowerPoint-Präsentation</vt:lpstr>
      <vt:lpstr>PowerPoint-Präsentation</vt:lpstr>
      <vt:lpstr>Veröffentlichung und Nachnutzung von Videos   </vt:lpstr>
      <vt:lpstr>Veröffentlichung und Nachnutzung von Videos   </vt:lpstr>
      <vt:lpstr>Veröffentlichung &amp; Nachnutzung  AUSTAUSCH </vt:lpstr>
      <vt:lpstr>PowerPoint-Präsentation</vt:lpstr>
      <vt:lpstr>PowerPoint-Präsentation</vt:lpstr>
      <vt:lpstr>PowerPoint-Präsentation</vt:lpstr>
      <vt:lpstr>PowerPoint-Präsentation</vt:lpstr>
      <vt:lpstr>PowerPoint-Präsentation</vt:lpstr>
      <vt:lpstr>Today I learned…</vt:lpstr>
      <vt:lpstr>PowerPoint-Präsentation</vt:lpstr>
      <vt:lpstr>Vielen Dank!</vt:lpstr>
      <vt:lpstr>Literatur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Offene Lehrvideos –</dc:title>
  <dc:subject/>
  <dc:creator>Christin Barbarino</dc:creator>
  <dc:description/>
  <cp:lastModifiedBy>Gruner, Heike</cp:lastModifiedBy>
  <cp:revision>35</cp:revision>
  <dcterms:created xsi:type="dcterms:W3CDTF">2025-04-22T09:28:45Z</dcterms:created>
  <dcterms:modified xsi:type="dcterms:W3CDTF">2025-10-29T10:58:43Z</dcterms:modified>
  <dc:language>de-DE</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r8>36</vt:r8>
  </property>
  <property fmtid="{D5CDD505-2E9C-101B-9397-08002B2CF9AE}" pid="3" name="PresentationFormat">
    <vt:lpwstr>Breitbild</vt:lpwstr>
  </property>
  <property fmtid="{D5CDD505-2E9C-101B-9397-08002B2CF9AE}" pid="4" name="Slides">
    <vt:r8>42</vt:r8>
  </property>
</Properties>
</file>