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4.svg" ContentType="image/sv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4.svg" ContentType="image/sv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80" r:id="rId6"/>
    <p:sldId id="261" r:id="rId7"/>
    <p:sldId id="263" r:id="rId8"/>
    <p:sldId id="264" r:id="rId9"/>
    <p:sldId id="265" r:id="rId10"/>
    <p:sldId id="296" r:id="rId11"/>
    <p:sldId id="267" r:id="rId12"/>
    <p:sldId id="268" r:id="rId13"/>
    <p:sldId id="269" r:id="rId14"/>
    <p:sldId id="270" r:id="rId15"/>
    <p:sldId id="271" r:id="rId16"/>
    <p:sldId id="272" r:id="rId17"/>
    <p:sldId id="273" r:id="rId18"/>
    <p:sldId id="297" r:id="rId19"/>
    <p:sldId id="275" r:id="rId20"/>
    <p:sldId id="276" r:id="rId21"/>
    <p:sldId id="294" r:id="rId22"/>
    <p:sldId id="277" r:id="rId23"/>
    <p:sldId id="278" r:id="rId24"/>
    <p:sldId id="279" r:id="rId25"/>
    <p:sldId id="298" r:id="rId26"/>
    <p:sldId id="281" r:id="rId27"/>
    <p:sldId id="377" r:id="rId28"/>
    <p:sldId id="376" r:id="rId29"/>
    <p:sldId id="283" r:id="rId30"/>
    <p:sldId id="284" r:id="rId31"/>
    <p:sldId id="260" r:id="rId32"/>
    <p:sldId id="378" r:id="rId33"/>
    <p:sldId id="379" r:id="rId34"/>
    <p:sldId id="286" r:id="rId35"/>
    <p:sldId id="287" r:id="rId36"/>
    <p:sldId id="288" r:id="rId37"/>
    <p:sldId id="289" r:id="rId38"/>
    <p:sldId id="291" r:id="rId39"/>
    <p:sldId id="382" r:id="rId40"/>
    <p:sldId id="292" r:id="rId41"/>
    <p:sldId id="380" r:id="rId42"/>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14" autoAdjust="0"/>
    <p:restoredTop sz="80376" autoAdjust="0"/>
  </p:normalViewPr>
  <p:slideViewPr>
    <p:cSldViewPr snapToGrid="0">
      <p:cViewPr varScale="1">
        <p:scale>
          <a:sx n="62" d="100"/>
          <a:sy n="62" d="100"/>
        </p:scale>
        <p:origin x="495"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PlaceHolder 1"/>
          <p:cNvSpPr>
            <a:spLocks noGrp="1" noRot="1" noChangeAspect="1"/>
          </p:cNvSpPr>
          <p:nvPr>
            <p:ph type="sldImg"/>
          </p:nvPr>
        </p:nvSpPr>
        <p:spPr>
          <a:xfrm>
            <a:off x="-71438" y="909638"/>
            <a:ext cx="7974013" cy="4486275"/>
          </a:xfrm>
          <a:prstGeom prst="rect">
            <a:avLst/>
          </a:prstGeom>
          <a:noFill/>
          <a:ln w="0">
            <a:noFill/>
          </a:ln>
        </p:spPr>
        <p:txBody>
          <a:bodyPr lIns="0" tIns="0" rIns="0" bIns="0" anchor="ctr">
            <a:noAutofit/>
          </a:bodyPr>
          <a:lstStyle/>
          <a:p>
            <a:r>
              <a:rPr lang="de-DE" sz="2000" b="0" u="none" strike="noStrike">
                <a:solidFill>
                  <a:schemeClr val="dk1"/>
                </a:solidFill>
                <a:effectLst/>
                <a:uFillTx/>
                <a:latin typeface="Open Sans"/>
              </a:rPr>
              <a:t>Folie mittels Klicken verschieben</a:t>
            </a:r>
          </a:p>
        </p:txBody>
      </p:sp>
      <p:sp>
        <p:nvSpPr>
          <p:cNvPr id="44" name="PlaceHolder 2"/>
          <p:cNvSpPr>
            <a:spLocks noGrp="1"/>
          </p:cNvSpPr>
          <p:nvPr>
            <p:ph type="body"/>
          </p:nvPr>
        </p:nvSpPr>
        <p:spPr>
          <a:xfrm>
            <a:off x="783125" y="5684240"/>
            <a:ext cx="6264628" cy="5384857"/>
          </a:xfrm>
          <a:prstGeom prst="rect">
            <a:avLst/>
          </a:prstGeom>
          <a:noFill/>
          <a:ln w="0">
            <a:noFill/>
          </a:ln>
        </p:spPr>
        <p:txBody>
          <a:bodyPr lIns="0" tIns="0" rIns="0" bIns="0" anchor="t">
            <a:noAutofit/>
          </a:bodyPr>
          <a:lstStyle/>
          <a:p>
            <a:pPr indent="0">
              <a:buNone/>
            </a:pPr>
            <a:r>
              <a:rPr lang="de-DE" sz="2200" b="0" u="none" strike="noStrike">
                <a:solidFill>
                  <a:srgbClr val="000000"/>
                </a:solidFill>
                <a:effectLst/>
                <a:uFillTx/>
                <a:latin typeface="Calibri"/>
              </a:rPr>
              <a:t>Format der Notizen mittels Klicken bearbeiten</a:t>
            </a:r>
          </a:p>
        </p:txBody>
      </p:sp>
      <p:sp>
        <p:nvSpPr>
          <p:cNvPr id="45" name="PlaceHolder 3"/>
          <p:cNvSpPr>
            <a:spLocks noGrp="1"/>
          </p:cNvSpPr>
          <p:nvPr>
            <p:ph type="hdr"/>
          </p:nvPr>
        </p:nvSpPr>
        <p:spPr>
          <a:xfrm>
            <a:off x="0" y="0"/>
            <a:ext cx="3398390" cy="597959"/>
          </a:xfrm>
          <a:prstGeom prst="rect">
            <a:avLst/>
          </a:prstGeom>
          <a:noFill/>
          <a:ln w="0">
            <a:noFill/>
          </a:ln>
        </p:spPr>
        <p:txBody>
          <a:bodyPr lIns="0" tIns="0" rIns="0" bIns="0" anchor="t">
            <a:noAutofit/>
          </a:bodyPr>
          <a:lstStyle/>
          <a:p>
            <a:r>
              <a:rPr lang="de-DE" sz="1500">
                <a:solidFill>
                  <a:srgbClr val="000000"/>
                </a:solidFill>
                <a:latin typeface="Calibri"/>
              </a:rPr>
              <a:t>&lt;Kopfzeile&gt;</a:t>
            </a:r>
          </a:p>
        </p:txBody>
      </p:sp>
      <p:sp>
        <p:nvSpPr>
          <p:cNvPr id="46" name="PlaceHolder 4"/>
          <p:cNvSpPr>
            <a:spLocks noGrp="1"/>
          </p:cNvSpPr>
          <p:nvPr>
            <p:ph type="dt" idx="7"/>
          </p:nvPr>
        </p:nvSpPr>
        <p:spPr>
          <a:xfrm>
            <a:off x="4432488" y="0"/>
            <a:ext cx="3398390" cy="597959"/>
          </a:xfrm>
          <a:prstGeom prst="rect">
            <a:avLst/>
          </a:prstGeom>
          <a:noFill/>
          <a:ln w="0">
            <a:noFill/>
          </a:ln>
        </p:spPr>
        <p:txBody>
          <a:bodyPr lIns="0" tIns="0" rIns="0" bIns="0" anchor="t">
            <a:noAutofit/>
          </a:bodyPr>
          <a:lstStyle>
            <a:lvl1pPr indent="0" algn="r">
              <a:buNone/>
              <a:defRPr lang="de-DE" sz="1500" b="0" u="none" strike="noStrike">
                <a:solidFill>
                  <a:srgbClr val="000000"/>
                </a:solidFill>
                <a:effectLst/>
                <a:uFillTx/>
                <a:latin typeface="Calibri"/>
              </a:defRPr>
            </a:lvl1pPr>
          </a:lstStyle>
          <a:p>
            <a:r>
              <a:rPr lang="de-DE"/>
              <a:t>&lt;Datum/Uhrzeit&gt;</a:t>
            </a:r>
          </a:p>
        </p:txBody>
      </p:sp>
      <p:sp>
        <p:nvSpPr>
          <p:cNvPr id="47" name="PlaceHolder 5"/>
          <p:cNvSpPr>
            <a:spLocks noGrp="1"/>
          </p:cNvSpPr>
          <p:nvPr>
            <p:ph type="ftr" idx="8"/>
          </p:nvPr>
        </p:nvSpPr>
        <p:spPr>
          <a:xfrm>
            <a:off x="0" y="11368882"/>
            <a:ext cx="3398390" cy="597959"/>
          </a:xfrm>
          <a:prstGeom prst="rect">
            <a:avLst/>
          </a:prstGeom>
          <a:noFill/>
          <a:ln w="0">
            <a:noFill/>
          </a:ln>
        </p:spPr>
        <p:txBody>
          <a:bodyPr lIns="0" tIns="0" rIns="0" bIns="0" anchor="b">
            <a:noAutofit/>
          </a:bodyPr>
          <a:lstStyle>
            <a:lvl1pPr indent="0">
              <a:buNone/>
              <a:defRPr lang="de-DE" sz="1500" b="0" u="none" strike="noStrike">
                <a:solidFill>
                  <a:srgbClr val="000000"/>
                </a:solidFill>
                <a:effectLst/>
                <a:uFillTx/>
                <a:latin typeface="Calibri"/>
              </a:defRPr>
            </a:lvl1pPr>
          </a:lstStyle>
          <a:p>
            <a:r>
              <a:rPr lang="de-DE"/>
              <a:t>&lt;Fußzeile&gt;</a:t>
            </a:r>
          </a:p>
        </p:txBody>
      </p:sp>
      <p:sp>
        <p:nvSpPr>
          <p:cNvPr id="48" name="PlaceHolder 6"/>
          <p:cNvSpPr>
            <a:spLocks noGrp="1"/>
          </p:cNvSpPr>
          <p:nvPr>
            <p:ph type="sldNum" idx="9"/>
          </p:nvPr>
        </p:nvSpPr>
        <p:spPr>
          <a:xfrm>
            <a:off x="4432488" y="11368882"/>
            <a:ext cx="3398390" cy="597959"/>
          </a:xfrm>
          <a:prstGeom prst="rect">
            <a:avLst/>
          </a:prstGeom>
          <a:noFill/>
          <a:ln w="0">
            <a:noFill/>
          </a:ln>
        </p:spPr>
        <p:txBody>
          <a:bodyPr lIns="0" tIns="0" rIns="0" bIns="0" anchor="b">
            <a:noAutofit/>
          </a:bodyPr>
          <a:lstStyle>
            <a:lvl1pPr indent="0" algn="r">
              <a:buNone/>
              <a:defRPr lang="de-DE" sz="1500" b="0" u="none" strike="noStrike">
                <a:solidFill>
                  <a:srgbClr val="000000"/>
                </a:solidFill>
                <a:effectLst/>
                <a:uFillTx/>
                <a:latin typeface="Calibri"/>
              </a:defRPr>
            </a:lvl1pPr>
          </a:lstStyle>
          <a:p>
            <a:fld id="{B272A431-3726-4891-A3ED-EBF28F953810}"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indent="0" algn="l"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1</a:t>
            </a:fld>
            <a:endParaRPr lang="de-DE"/>
          </a:p>
        </p:txBody>
      </p:sp>
    </p:spTree>
    <p:extLst>
      <p:ext uri="{BB962C8B-B14F-4D97-AF65-F5344CB8AC3E}">
        <p14:creationId xmlns:p14="http://schemas.microsoft.com/office/powerpoint/2010/main" val="375857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10</a:t>
            </a:fld>
            <a:endParaRPr lang="de-DE"/>
          </a:p>
        </p:txBody>
      </p:sp>
    </p:spTree>
    <p:extLst>
      <p:ext uri="{BB962C8B-B14F-4D97-AF65-F5344CB8AC3E}">
        <p14:creationId xmlns:p14="http://schemas.microsoft.com/office/powerpoint/2010/main" val="1081829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1"/>
          <p:cNvSpPr>
            <a:spLocks noGrp="1" noRot="1" noChangeAspect="1"/>
          </p:cNvSpPr>
          <p:nvPr>
            <p:ph type="sldImg"/>
          </p:nvPr>
        </p:nvSpPr>
        <p:spPr>
          <a:xfrm>
            <a:off x="482600" y="1279525"/>
            <a:ext cx="6140450" cy="3454400"/>
          </a:xfrm>
          <a:prstGeom prst="rect">
            <a:avLst/>
          </a:prstGeom>
          <a:ln w="0">
            <a:noFill/>
          </a:ln>
        </p:spPr>
      </p:sp>
      <p:sp>
        <p:nvSpPr>
          <p:cNvPr id="271"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pPr defTabSz="990752">
              <a:tabLst>
                <a:tab pos="0" algn="l"/>
              </a:tabLst>
            </a:pPr>
            <a:endParaRPr lang="de-DE" sz="1300" dirty="0">
              <a:solidFill>
                <a:srgbClr val="000000"/>
              </a:solidFill>
              <a:latin typeface="Calibri"/>
            </a:endParaRPr>
          </a:p>
        </p:txBody>
      </p:sp>
      <p:sp>
        <p:nvSpPr>
          <p:cNvPr id="272" name="PlaceHolder 3"/>
          <p:cNvSpPr>
            <a:spLocks noGrp="1"/>
          </p:cNvSpPr>
          <p:nvPr>
            <p:ph type="sldNum" idx="19"/>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FAF715C8-4184-4460-8E1B-24FE9FCD5954}" type="slidenum">
              <a:rPr lang="de-DE"/>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laceHolder 1"/>
          <p:cNvSpPr>
            <a:spLocks noGrp="1" noRot="1" noChangeAspect="1"/>
          </p:cNvSpPr>
          <p:nvPr>
            <p:ph type="sldImg"/>
          </p:nvPr>
        </p:nvSpPr>
        <p:spPr>
          <a:xfrm>
            <a:off x="482600" y="1279525"/>
            <a:ext cx="6140450" cy="3454400"/>
          </a:xfrm>
          <a:prstGeom prst="rect">
            <a:avLst/>
          </a:prstGeom>
          <a:ln w="0">
            <a:noFill/>
          </a:ln>
        </p:spPr>
      </p:sp>
      <p:sp>
        <p:nvSpPr>
          <p:cNvPr id="274"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pPr defTabSz="990752">
              <a:tabLst>
                <a:tab pos="0" algn="l"/>
              </a:tabLst>
            </a:pPr>
            <a:endParaRPr lang="de-DE" sz="1300" dirty="0">
              <a:solidFill>
                <a:srgbClr val="000000"/>
              </a:solidFill>
              <a:latin typeface="Calibri"/>
            </a:endParaRPr>
          </a:p>
        </p:txBody>
      </p:sp>
      <p:sp>
        <p:nvSpPr>
          <p:cNvPr id="275" name="PlaceHolder 3"/>
          <p:cNvSpPr>
            <a:spLocks noGrp="1"/>
          </p:cNvSpPr>
          <p:nvPr>
            <p:ph type="sldNum" idx="20"/>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274B1D91-2419-42DC-9763-44D1C6D97B45}" type="slidenum">
              <a:rPr lang="de-DE"/>
              <a:pPr/>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PlaceHolder 1"/>
          <p:cNvSpPr>
            <a:spLocks noGrp="1" noRot="1" noChangeAspect="1"/>
          </p:cNvSpPr>
          <p:nvPr>
            <p:ph type="sldImg"/>
          </p:nvPr>
        </p:nvSpPr>
        <p:spPr>
          <a:xfrm>
            <a:off x="482600" y="1279525"/>
            <a:ext cx="6140450" cy="3454400"/>
          </a:xfrm>
          <a:prstGeom prst="rect">
            <a:avLst/>
          </a:prstGeom>
          <a:ln w="0">
            <a:noFill/>
          </a:ln>
        </p:spPr>
      </p:sp>
      <p:sp>
        <p:nvSpPr>
          <p:cNvPr id="277"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pPr defTabSz="990752">
              <a:tabLst>
                <a:tab pos="0" algn="l"/>
              </a:tabLst>
            </a:pPr>
            <a:endParaRPr lang="de-DE" sz="1300" dirty="0">
              <a:solidFill>
                <a:srgbClr val="000000"/>
              </a:solidFill>
              <a:latin typeface="Calibri"/>
            </a:endParaRPr>
          </a:p>
          <a:p>
            <a:pPr defTabSz="990752">
              <a:tabLst>
                <a:tab pos="0" algn="l"/>
              </a:tabLst>
            </a:pPr>
            <a:endParaRPr lang="de-DE" sz="1300" dirty="0">
              <a:solidFill>
                <a:srgbClr val="000000"/>
              </a:solidFill>
              <a:latin typeface="Calibri"/>
            </a:endParaRPr>
          </a:p>
        </p:txBody>
      </p:sp>
      <p:sp>
        <p:nvSpPr>
          <p:cNvPr id="278" name="PlaceHolder 3"/>
          <p:cNvSpPr>
            <a:spLocks noGrp="1"/>
          </p:cNvSpPr>
          <p:nvPr>
            <p:ph type="sldNum" idx="21"/>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B3AB3FF3-F9E9-43EC-9288-C5A8BB07EF86}" type="slidenum">
              <a:rPr lang="de-DE"/>
              <a:pPr/>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PlaceHolder 1"/>
          <p:cNvSpPr>
            <a:spLocks noGrp="1" noRot="1" noChangeAspect="1"/>
          </p:cNvSpPr>
          <p:nvPr>
            <p:ph type="sldImg"/>
          </p:nvPr>
        </p:nvSpPr>
        <p:spPr>
          <a:xfrm>
            <a:off x="482600" y="1279525"/>
            <a:ext cx="6140450" cy="3454400"/>
          </a:xfrm>
          <a:prstGeom prst="rect">
            <a:avLst/>
          </a:prstGeom>
          <a:ln w="0">
            <a:noFill/>
          </a:ln>
        </p:spPr>
      </p:sp>
      <p:sp>
        <p:nvSpPr>
          <p:cNvPr id="280"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pPr defTabSz="990752">
              <a:tabLst>
                <a:tab pos="0" algn="l"/>
              </a:tabLst>
            </a:pPr>
            <a:endParaRPr lang="de-DE" sz="1300" dirty="0">
              <a:solidFill>
                <a:srgbClr val="000000"/>
              </a:solidFill>
              <a:latin typeface="Calibri"/>
            </a:endParaRPr>
          </a:p>
        </p:txBody>
      </p:sp>
      <p:sp>
        <p:nvSpPr>
          <p:cNvPr id="281" name="PlaceHolder 3"/>
          <p:cNvSpPr>
            <a:spLocks noGrp="1"/>
          </p:cNvSpPr>
          <p:nvPr>
            <p:ph type="sldNum" idx="22"/>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4A8903CD-FE27-4DE1-8278-1D6D0BF503EC}" type="slidenum">
              <a:rPr lang="de-DE"/>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laceHolder 1"/>
          <p:cNvSpPr>
            <a:spLocks noGrp="1" noRot="1" noChangeAspect="1"/>
          </p:cNvSpPr>
          <p:nvPr>
            <p:ph type="sldImg"/>
          </p:nvPr>
        </p:nvSpPr>
        <p:spPr>
          <a:xfrm>
            <a:off x="482600" y="1279525"/>
            <a:ext cx="6140450" cy="3454400"/>
          </a:xfrm>
          <a:prstGeom prst="rect">
            <a:avLst/>
          </a:prstGeom>
          <a:ln w="0">
            <a:noFill/>
          </a:ln>
        </p:spPr>
      </p:sp>
      <p:sp>
        <p:nvSpPr>
          <p:cNvPr id="283"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pPr defTabSz="990752">
              <a:tabLst>
                <a:tab pos="0" algn="l"/>
              </a:tabLst>
            </a:pPr>
            <a:endParaRPr lang="de-DE" sz="1300" dirty="0">
              <a:solidFill>
                <a:srgbClr val="000000"/>
              </a:solidFill>
              <a:latin typeface="Calibri"/>
            </a:endParaRPr>
          </a:p>
        </p:txBody>
      </p:sp>
      <p:sp>
        <p:nvSpPr>
          <p:cNvPr id="284" name="PlaceHolder 3"/>
          <p:cNvSpPr>
            <a:spLocks noGrp="1"/>
          </p:cNvSpPr>
          <p:nvPr>
            <p:ph type="sldNum" idx="23"/>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12E525C7-17AE-42C2-8482-FB8ECF49917D}" type="slidenum">
              <a:rPr lang="de-DE"/>
              <a:pPr/>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PlaceHolder 1"/>
          <p:cNvSpPr>
            <a:spLocks noGrp="1" noRot="1" noChangeAspect="1"/>
          </p:cNvSpPr>
          <p:nvPr>
            <p:ph type="sldImg"/>
          </p:nvPr>
        </p:nvSpPr>
        <p:spPr>
          <a:xfrm>
            <a:off x="482600" y="1279525"/>
            <a:ext cx="6140450" cy="3454400"/>
          </a:xfrm>
          <a:prstGeom prst="rect">
            <a:avLst/>
          </a:prstGeom>
          <a:ln w="0">
            <a:noFill/>
          </a:ln>
        </p:spPr>
      </p:sp>
      <p:sp>
        <p:nvSpPr>
          <p:cNvPr id="286"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pPr defTabSz="990752">
              <a:tabLst>
                <a:tab pos="0" algn="l"/>
              </a:tabLst>
            </a:pPr>
            <a:endParaRPr lang="de-DE" sz="1300" dirty="0">
              <a:solidFill>
                <a:srgbClr val="000000"/>
              </a:solidFill>
              <a:latin typeface="Calibri"/>
            </a:endParaRPr>
          </a:p>
        </p:txBody>
      </p:sp>
      <p:sp>
        <p:nvSpPr>
          <p:cNvPr id="287" name="PlaceHolder 3"/>
          <p:cNvSpPr>
            <a:spLocks noGrp="1"/>
          </p:cNvSpPr>
          <p:nvPr>
            <p:ph type="sldNum" idx="24"/>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CB5336BE-ADA0-47FA-BC68-AD9E12CB1E15}" type="slidenum">
              <a:rPr lang="de-DE"/>
              <a:pPr/>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noRot="1" noChangeAspect="1"/>
          </p:cNvSpPr>
          <p:nvPr>
            <p:ph type="sldImg"/>
          </p:nvPr>
        </p:nvSpPr>
        <p:spPr>
          <a:xfrm>
            <a:off x="482600" y="1279525"/>
            <a:ext cx="6140450" cy="3454400"/>
          </a:xfrm>
          <a:prstGeom prst="rect">
            <a:avLst/>
          </a:prstGeom>
          <a:ln w="0">
            <a:noFill/>
          </a:ln>
        </p:spPr>
      </p:sp>
      <p:sp>
        <p:nvSpPr>
          <p:cNvPr id="289"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endParaRPr lang="de-DE" sz="2000" dirty="0">
              <a:solidFill>
                <a:srgbClr val="000000"/>
              </a:solidFill>
              <a:latin typeface="Calibri"/>
            </a:endParaRPr>
          </a:p>
        </p:txBody>
      </p:sp>
      <p:sp>
        <p:nvSpPr>
          <p:cNvPr id="290" name="PlaceHolder 3"/>
          <p:cNvSpPr>
            <a:spLocks noGrp="1"/>
          </p:cNvSpPr>
          <p:nvPr>
            <p:ph type="sldNum" idx="25"/>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9DDFE8CA-B8F2-4039-B07D-87A63D35EE7B}" type="slidenum">
              <a:rPr lang="de-DE"/>
              <a:pPr/>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726EF-4663-4EB9-C480-B82AA1C639B6}"/>
            </a:ext>
          </a:extLst>
        </p:cNvPr>
        <p:cNvGrpSpPr/>
        <p:nvPr/>
      </p:nvGrpSpPr>
      <p:grpSpPr>
        <a:xfrm>
          <a:off x="0" y="0"/>
          <a:ext cx="0" cy="0"/>
          <a:chOff x="0" y="0"/>
          <a:chExt cx="0" cy="0"/>
        </a:xfrm>
      </p:grpSpPr>
      <p:sp>
        <p:nvSpPr>
          <p:cNvPr id="288" name="PlaceHolder 1">
            <a:extLst>
              <a:ext uri="{FF2B5EF4-FFF2-40B4-BE49-F238E27FC236}">
                <a16:creationId xmlns:a16="http://schemas.microsoft.com/office/drawing/2014/main" id="{211A00E7-3B0C-032B-C674-A3F3064E63E9}"/>
              </a:ext>
            </a:extLst>
          </p:cNvPr>
          <p:cNvSpPr>
            <a:spLocks noGrp="1" noRot="1" noChangeAspect="1"/>
          </p:cNvSpPr>
          <p:nvPr>
            <p:ph type="sldImg"/>
          </p:nvPr>
        </p:nvSpPr>
        <p:spPr>
          <a:xfrm>
            <a:off x="482600" y="1279525"/>
            <a:ext cx="6140450" cy="3454400"/>
          </a:xfrm>
          <a:prstGeom prst="rect">
            <a:avLst/>
          </a:prstGeom>
          <a:ln w="0">
            <a:noFill/>
          </a:ln>
        </p:spPr>
      </p:sp>
      <p:sp>
        <p:nvSpPr>
          <p:cNvPr id="289" name="PlaceHolder 2">
            <a:extLst>
              <a:ext uri="{FF2B5EF4-FFF2-40B4-BE49-F238E27FC236}">
                <a16:creationId xmlns:a16="http://schemas.microsoft.com/office/drawing/2014/main" id="{57BA8FD0-085C-6B9B-2FEB-B86931791E96}"/>
              </a:ext>
            </a:extLst>
          </p:cNvPr>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endParaRPr lang="de-DE" sz="2000" dirty="0">
              <a:solidFill>
                <a:srgbClr val="000000"/>
              </a:solidFill>
              <a:latin typeface="Calibri"/>
            </a:endParaRPr>
          </a:p>
        </p:txBody>
      </p:sp>
      <p:sp>
        <p:nvSpPr>
          <p:cNvPr id="290" name="PlaceHolder 3">
            <a:extLst>
              <a:ext uri="{FF2B5EF4-FFF2-40B4-BE49-F238E27FC236}">
                <a16:creationId xmlns:a16="http://schemas.microsoft.com/office/drawing/2014/main" id="{33819506-6257-64F0-866F-238ED2A99E84}"/>
              </a:ext>
            </a:extLst>
          </p:cNvPr>
          <p:cNvSpPr>
            <a:spLocks noGrp="1"/>
          </p:cNvSpPr>
          <p:nvPr>
            <p:ph type="sldNum" idx="25"/>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9DDFE8CA-B8F2-4039-B07D-87A63D35EE7B}" type="slidenum">
              <a:rPr lang="de-DE"/>
              <a:pPr/>
              <a:t>18</a:t>
            </a:fld>
            <a:endParaRPr lang="de-DE"/>
          </a:p>
        </p:txBody>
      </p:sp>
    </p:spTree>
    <p:extLst>
      <p:ext uri="{BB962C8B-B14F-4D97-AF65-F5344CB8AC3E}">
        <p14:creationId xmlns:p14="http://schemas.microsoft.com/office/powerpoint/2010/main" val="3574794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19</a:t>
            </a:fld>
            <a:endParaRPr lang="de-DE"/>
          </a:p>
        </p:txBody>
      </p:sp>
    </p:spTree>
    <p:extLst>
      <p:ext uri="{BB962C8B-B14F-4D97-AF65-F5344CB8AC3E}">
        <p14:creationId xmlns:p14="http://schemas.microsoft.com/office/powerpoint/2010/main" val="3224280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PlaceHolder 1"/>
          <p:cNvSpPr>
            <a:spLocks noGrp="1" noRot="1" noChangeAspect="1"/>
          </p:cNvSpPr>
          <p:nvPr>
            <p:ph type="sldImg"/>
          </p:nvPr>
        </p:nvSpPr>
        <p:spPr>
          <a:xfrm>
            <a:off x="482600" y="1279525"/>
            <a:ext cx="6140450" cy="3454400"/>
          </a:xfrm>
          <a:prstGeom prst="rect">
            <a:avLst/>
          </a:prstGeom>
          <a:ln w="0">
            <a:noFill/>
          </a:ln>
        </p:spPr>
      </p:sp>
      <p:sp>
        <p:nvSpPr>
          <p:cNvPr id="244"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endParaRPr lang="de-DE" sz="2000" dirty="0">
              <a:solidFill>
                <a:srgbClr val="000000"/>
              </a:solidFill>
              <a:latin typeface="Calibri"/>
            </a:endParaRPr>
          </a:p>
        </p:txBody>
      </p:sp>
      <p:sp>
        <p:nvSpPr>
          <p:cNvPr id="245" name="PlaceHolder 3"/>
          <p:cNvSpPr>
            <a:spLocks noGrp="1"/>
          </p:cNvSpPr>
          <p:nvPr>
            <p:ph type="sldNum" idx="10"/>
          </p:nvPr>
        </p:nvSpPr>
        <p:spPr>
          <a:xfrm>
            <a:off x="4024144" y="9721271"/>
            <a:ext cx="3078054" cy="512939"/>
          </a:xfrm>
          <a:prstGeom prst="rect">
            <a:avLst/>
          </a:prstGeom>
          <a:noFill/>
          <a:ln w="0">
            <a:noFill/>
          </a:ln>
        </p:spPr>
        <p:txBody>
          <a:bodyPr lIns="99075" tIns="49538" rIns="99075" bIns="49538" anchor="b">
            <a:noAutofit/>
          </a:bodyPr>
          <a:lstStyle>
            <a:lvl1pPr indent="0" algn="r" defTabSz="1073445">
              <a:lnSpc>
                <a:spcPct val="100000"/>
              </a:lnSpc>
              <a:buNone/>
              <a:tabLst>
                <a:tab pos="0" algn="l"/>
              </a:tabLst>
              <a:defRPr lang="de-DE" sz="1400" b="0" u="none" strike="noStrike">
                <a:solidFill>
                  <a:srgbClr val="000000"/>
                </a:solidFill>
                <a:effectLst/>
                <a:uFillTx/>
                <a:latin typeface="Aptos"/>
                <a:ea typeface="+mn-ea"/>
              </a:defRPr>
            </a:lvl1pPr>
          </a:lstStyle>
          <a:p>
            <a:fld id="{3E20BA37-6C8A-489A-A8F2-0BC571203DA7}" type="slidenum">
              <a:rPr lang="de-DE"/>
              <a:pPr/>
              <a:t>2</a:t>
            </a:fld>
            <a:endParaRPr lang="de-DE">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20</a:t>
            </a:fld>
            <a:endParaRPr lang="de-DE"/>
          </a:p>
        </p:txBody>
      </p:sp>
    </p:spTree>
    <p:extLst>
      <p:ext uri="{BB962C8B-B14F-4D97-AF65-F5344CB8AC3E}">
        <p14:creationId xmlns:p14="http://schemas.microsoft.com/office/powerpoint/2010/main" val="4128535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21</a:t>
            </a:fld>
            <a:endParaRPr lang="de-DE"/>
          </a:p>
        </p:txBody>
      </p:sp>
    </p:spTree>
    <p:extLst>
      <p:ext uri="{BB962C8B-B14F-4D97-AF65-F5344CB8AC3E}">
        <p14:creationId xmlns:p14="http://schemas.microsoft.com/office/powerpoint/2010/main" val="2423646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22</a:t>
            </a:fld>
            <a:endParaRPr lang="de-DE"/>
          </a:p>
        </p:txBody>
      </p:sp>
    </p:spTree>
    <p:extLst>
      <p:ext uri="{BB962C8B-B14F-4D97-AF65-F5344CB8AC3E}">
        <p14:creationId xmlns:p14="http://schemas.microsoft.com/office/powerpoint/2010/main" val="368103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23</a:t>
            </a:fld>
            <a:endParaRPr lang="de-DE"/>
          </a:p>
        </p:txBody>
      </p:sp>
    </p:spTree>
    <p:extLst>
      <p:ext uri="{BB962C8B-B14F-4D97-AF65-F5344CB8AC3E}">
        <p14:creationId xmlns:p14="http://schemas.microsoft.com/office/powerpoint/2010/main" val="12252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24</a:t>
            </a:fld>
            <a:endParaRPr lang="de-DE"/>
          </a:p>
        </p:txBody>
      </p:sp>
    </p:spTree>
    <p:extLst>
      <p:ext uri="{BB962C8B-B14F-4D97-AF65-F5344CB8AC3E}">
        <p14:creationId xmlns:p14="http://schemas.microsoft.com/office/powerpoint/2010/main" val="2884124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25</a:t>
            </a:fld>
            <a:endParaRPr lang="de-DE"/>
          </a:p>
        </p:txBody>
      </p:sp>
    </p:spTree>
    <p:extLst>
      <p:ext uri="{BB962C8B-B14F-4D97-AF65-F5344CB8AC3E}">
        <p14:creationId xmlns:p14="http://schemas.microsoft.com/office/powerpoint/2010/main" val="815034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noRot="1" noChangeAspect="1"/>
          </p:cNvSpPr>
          <p:nvPr>
            <p:ph type="sldImg"/>
          </p:nvPr>
        </p:nvSpPr>
        <p:spPr>
          <a:xfrm>
            <a:off x="482600" y="1279525"/>
            <a:ext cx="6140450" cy="3454400"/>
          </a:xfrm>
          <a:prstGeom prst="rect">
            <a:avLst/>
          </a:prstGeom>
          <a:ln w="0">
            <a:noFill/>
          </a:ln>
        </p:spPr>
      </p:sp>
      <p:sp>
        <p:nvSpPr>
          <p:cNvPr id="295"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endParaRPr lang="de-DE" sz="2200" dirty="0">
              <a:solidFill>
                <a:srgbClr val="000000"/>
              </a:solidFill>
              <a:latin typeface="Calibri"/>
            </a:endParaRPr>
          </a:p>
          <a:p>
            <a:endParaRPr lang="de-DE" sz="2200" dirty="0">
              <a:solidFill>
                <a:srgbClr val="000000"/>
              </a:solidFill>
              <a:latin typeface="Calibri"/>
            </a:endParaRPr>
          </a:p>
        </p:txBody>
      </p:sp>
      <p:sp>
        <p:nvSpPr>
          <p:cNvPr id="296" name="PlaceHolder 3"/>
          <p:cNvSpPr>
            <a:spLocks noGrp="1"/>
          </p:cNvSpPr>
          <p:nvPr>
            <p:ph type="sldNum" idx="27"/>
          </p:nvPr>
        </p:nvSpPr>
        <p:spPr>
          <a:xfrm>
            <a:off x="4024144" y="9721271"/>
            <a:ext cx="3078054" cy="512939"/>
          </a:xfrm>
          <a:prstGeom prst="rect">
            <a:avLst/>
          </a:prstGeom>
          <a:noFill/>
          <a:ln w="0">
            <a:noFill/>
          </a:ln>
        </p:spPr>
        <p:txBody>
          <a:bodyPr lIns="99075" tIns="49538" rIns="99075" bIns="49538" anchor="b">
            <a:noAutofit/>
          </a:bodyPr>
          <a:lstStyle>
            <a:lvl1pPr indent="0" algn="r" defTabSz="990752">
              <a:lnSpc>
                <a:spcPct val="100000"/>
              </a:lnSpc>
              <a:buNone/>
              <a:tabLst>
                <a:tab pos="0" algn="l"/>
              </a:tabLst>
              <a:defRPr lang="de-DE" sz="1300" b="0" u="none" strike="noStrike">
                <a:solidFill>
                  <a:srgbClr val="000000"/>
                </a:solidFill>
                <a:effectLst/>
                <a:uFillTx/>
                <a:latin typeface="Aptos"/>
                <a:ea typeface="+mn-ea"/>
              </a:defRPr>
            </a:lvl1pPr>
          </a:lstStyle>
          <a:p>
            <a:fld id="{1286EC4C-01EB-48BC-A398-3340FFBDF840}" type="slidenum">
              <a:rPr lang="de-DE"/>
              <a:pPr/>
              <a:t>26</a:t>
            </a:fld>
            <a:endParaRPr lang="de-DE">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27</a:t>
            </a:fld>
            <a:endParaRPr lang="de-DE"/>
          </a:p>
        </p:txBody>
      </p:sp>
    </p:spTree>
    <p:extLst>
      <p:ext uri="{BB962C8B-B14F-4D97-AF65-F5344CB8AC3E}">
        <p14:creationId xmlns:p14="http://schemas.microsoft.com/office/powerpoint/2010/main" val="1376563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28</a:t>
            </a:fld>
            <a:endParaRPr lang="de-DE"/>
          </a:p>
        </p:txBody>
      </p:sp>
    </p:spTree>
    <p:extLst>
      <p:ext uri="{BB962C8B-B14F-4D97-AF65-F5344CB8AC3E}">
        <p14:creationId xmlns:p14="http://schemas.microsoft.com/office/powerpoint/2010/main" val="882038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29</a:t>
            </a:fld>
            <a:endParaRPr lang="de-DE"/>
          </a:p>
        </p:txBody>
      </p:sp>
    </p:spTree>
    <p:extLst>
      <p:ext uri="{BB962C8B-B14F-4D97-AF65-F5344CB8AC3E}">
        <p14:creationId xmlns:p14="http://schemas.microsoft.com/office/powerpoint/2010/main" val="135492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laceHolder 1"/>
          <p:cNvSpPr>
            <a:spLocks noGrp="1" noRot="1" noChangeAspect="1"/>
          </p:cNvSpPr>
          <p:nvPr>
            <p:ph type="sldImg"/>
          </p:nvPr>
        </p:nvSpPr>
        <p:spPr>
          <a:xfrm>
            <a:off x="482600" y="1279525"/>
            <a:ext cx="6140450" cy="3454400"/>
          </a:xfrm>
          <a:prstGeom prst="rect">
            <a:avLst/>
          </a:prstGeom>
          <a:ln w="0">
            <a:noFill/>
          </a:ln>
        </p:spPr>
      </p:sp>
      <p:sp>
        <p:nvSpPr>
          <p:cNvPr id="247"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pPr>
              <a:tabLst>
                <a:tab pos="495376" algn="l"/>
              </a:tabLst>
            </a:pPr>
            <a:endParaRPr lang="de-DE" sz="2000" dirty="0">
              <a:solidFill>
                <a:srgbClr val="000000"/>
              </a:solidFill>
              <a:latin typeface="Calibri"/>
            </a:endParaRPr>
          </a:p>
        </p:txBody>
      </p:sp>
      <p:sp>
        <p:nvSpPr>
          <p:cNvPr id="248" name="PlaceHolder 3"/>
          <p:cNvSpPr>
            <a:spLocks noGrp="1"/>
          </p:cNvSpPr>
          <p:nvPr>
            <p:ph type="sldNum" idx="11"/>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222258D3-C263-4494-B7A6-748D5A0F79AA}" type="slidenum">
              <a:rPr lang="de-DE"/>
              <a:pPr/>
              <a:t>3</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noRot="1" noChangeAspect="1"/>
          </p:cNvSpPr>
          <p:nvPr>
            <p:ph type="sldImg"/>
          </p:nvPr>
        </p:nvSpPr>
        <p:spPr>
          <a:xfrm>
            <a:off x="482600" y="1279525"/>
            <a:ext cx="6140450" cy="3454400"/>
          </a:xfrm>
          <a:prstGeom prst="rect">
            <a:avLst/>
          </a:prstGeom>
          <a:ln w="0">
            <a:noFill/>
          </a:ln>
        </p:spPr>
      </p:sp>
      <p:sp>
        <p:nvSpPr>
          <p:cNvPr id="301"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endParaRPr lang="de-DE" sz="2000" dirty="0">
              <a:solidFill>
                <a:srgbClr val="000000"/>
              </a:solidFill>
              <a:latin typeface="Calibri"/>
            </a:endParaRPr>
          </a:p>
        </p:txBody>
      </p:sp>
      <p:sp>
        <p:nvSpPr>
          <p:cNvPr id="302" name="PlaceHolder 3"/>
          <p:cNvSpPr>
            <a:spLocks noGrp="1"/>
          </p:cNvSpPr>
          <p:nvPr>
            <p:ph type="sldNum" idx="29"/>
          </p:nvPr>
        </p:nvSpPr>
        <p:spPr>
          <a:xfrm>
            <a:off x="4024144" y="9721271"/>
            <a:ext cx="3078054" cy="512939"/>
          </a:xfrm>
          <a:prstGeom prst="rect">
            <a:avLst/>
          </a:prstGeom>
          <a:noFill/>
          <a:ln w="0">
            <a:noFill/>
          </a:ln>
        </p:spPr>
        <p:txBody>
          <a:bodyPr lIns="99075" tIns="49538" rIns="99075" bIns="49538" anchor="b">
            <a:noAutofit/>
          </a:bodyPr>
          <a:lstStyle>
            <a:lvl1pPr indent="0" algn="r" defTabSz="1073445">
              <a:lnSpc>
                <a:spcPct val="100000"/>
              </a:lnSpc>
              <a:buNone/>
              <a:tabLst>
                <a:tab pos="0" algn="l"/>
              </a:tabLst>
              <a:defRPr lang="de-DE" sz="1400" b="0" u="none" strike="noStrike">
                <a:solidFill>
                  <a:srgbClr val="000000"/>
                </a:solidFill>
                <a:effectLst/>
                <a:uFillTx/>
                <a:latin typeface="Aptos"/>
                <a:ea typeface="+mn-ea"/>
              </a:defRPr>
            </a:lvl1pPr>
          </a:lstStyle>
          <a:p>
            <a:fld id="{34E9097B-1399-4BC8-9947-EE369BB77BDD}" type="slidenum">
              <a:rPr lang="de-DE"/>
              <a:pPr/>
              <a:t>30</a:t>
            </a:fld>
            <a:endParaRPr lang="de-DE">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B36CC5-7D15-BD48-BE46-2055A58A2D7F}" type="slidenum">
              <a:rPr lang="de-DE" smtClean="0"/>
              <a:t>31</a:t>
            </a:fld>
            <a:endParaRPr lang="de-DE"/>
          </a:p>
        </p:txBody>
      </p:sp>
    </p:spTree>
    <p:extLst>
      <p:ext uri="{BB962C8B-B14F-4D97-AF65-F5344CB8AC3E}">
        <p14:creationId xmlns:p14="http://schemas.microsoft.com/office/powerpoint/2010/main" val="121246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B36CC5-7D15-BD48-BE46-2055A58A2D7F}" type="slidenum">
              <a:rPr lang="de-DE" smtClean="0"/>
              <a:t>32</a:t>
            </a:fld>
            <a:endParaRPr lang="de-DE"/>
          </a:p>
        </p:txBody>
      </p:sp>
    </p:spTree>
    <p:extLst>
      <p:ext uri="{BB962C8B-B14F-4D97-AF65-F5344CB8AC3E}">
        <p14:creationId xmlns:p14="http://schemas.microsoft.com/office/powerpoint/2010/main" val="3854662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2C8E4-3C3C-21D0-4AAC-BC5C108E66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0BCB768-99F4-C0A0-7F44-29B6419D9131}"/>
              </a:ext>
            </a:extLst>
          </p:cNvPr>
          <p:cNvSpPr>
            <a:spLocks noGrp="1" noRot="1" noChangeAspect="1"/>
          </p:cNvSpPr>
          <p:nvPr>
            <p:ph type="sldImg"/>
          </p:nvPr>
        </p:nvSpPr>
        <p:spPr>
          <a:xfrm>
            <a:off x="-71438" y="909638"/>
            <a:ext cx="7974013" cy="4486275"/>
          </a:xfrm>
        </p:spPr>
      </p:sp>
      <p:sp>
        <p:nvSpPr>
          <p:cNvPr id="3" name="Notizenplatzhalter 2">
            <a:extLst>
              <a:ext uri="{FF2B5EF4-FFF2-40B4-BE49-F238E27FC236}">
                <a16:creationId xmlns:a16="http://schemas.microsoft.com/office/drawing/2014/main" id="{CD5D8257-E8DA-6CA0-3A28-4AFF59AF524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3A6C0F1-A498-5162-5599-CBEBB62B15EC}"/>
              </a:ext>
            </a:extLst>
          </p:cNvPr>
          <p:cNvSpPr>
            <a:spLocks noGrp="1"/>
          </p:cNvSpPr>
          <p:nvPr>
            <p:ph type="sldNum" sz="quarter" idx="5"/>
          </p:nvPr>
        </p:nvSpPr>
        <p:spPr/>
        <p:txBody>
          <a:bodyPr/>
          <a:lstStyle/>
          <a:p>
            <a:fld id="{FAB36CC5-7D15-BD48-BE46-2055A58A2D7F}" type="slidenum">
              <a:rPr lang="de-DE" smtClean="0"/>
              <a:t>33</a:t>
            </a:fld>
            <a:endParaRPr lang="de-DE"/>
          </a:p>
        </p:txBody>
      </p:sp>
    </p:spTree>
    <p:extLst>
      <p:ext uri="{BB962C8B-B14F-4D97-AF65-F5344CB8AC3E}">
        <p14:creationId xmlns:p14="http://schemas.microsoft.com/office/powerpoint/2010/main" val="3454970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34</a:t>
            </a:fld>
            <a:endParaRPr lang="de-DE"/>
          </a:p>
        </p:txBody>
      </p:sp>
    </p:spTree>
    <p:extLst>
      <p:ext uri="{BB962C8B-B14F-4D97-AF65-F5344CB8AC3E}">
        <p14:creationId xmlns:p14="http://schemas.microsoft.com/office/powerpoint/2010/main" val="1714887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35</a:t>
            </a:fld>
            <a:endParaRPr lang="de-DE"/>
          </a:p>
        </p:txBody>
      </p:sp>
    </p:spTree>
    <p:extLst>
      <p:ext uri="{BB962C8B-B14F-4D97-AF65-F5344CB8AC3E}">
        <p14:creationId xmlns:p14="http://schemas.microsoft.com/office/powerpoint/2010/main" val="1838139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PlaceHolder 1"/>
          <p:cNvSpPr>
            <a:spLocks noGrp="1" noRot="1" noChangeAspect="1"/>
          </p:cNvSpPr>
          <p:nvPr>
            <p:ph type="sldImg"/>
          </p:nvPr>
        </p:nvSpPr>
        <p:spPr>
          <a:xfrm>
            <a:off x="482600" y="1279525"/>
            <a:ext cx="6140450" cy="3454400"/>
          </a:xfrm>
          <a:prstGeom prst="rect">
            <a:avLst/>
          </a:prstGeom>
          <a:ln w="0">
            <a:noFill/>
          </a:ln>
        </p:spPr>
      </p:sp>
      <p:sp>
        <p:nvSpPr>
          <p:cNvPr id="307"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endParaRPr lang="de-DE" sz="2200" dirty="0">
              <a:solidFill>
                <a:srgbClr val="000000"/>
              </a:solidFill>
              <a:latin typeface="Calibri"/>
            </a:endParaRPr>
          </a:p>
        </p:txBody>
      </p:sp>
      <p:sp>
        <p:nvSpPr>
          <p:cNvPr id="308" name="PlaceHolder 3"/>
          <p:cNvSpPr>
            <a:spLocks noGrp="1"/>
          </p:cNvSpPr>
          <p:nvPr>
            <p:ph type="sldNum" idx="31"/>
          </p:nvPr>
        </p:nvSpPr>
        <p:spPr>
          <a:xfrm>
            <a:off x="4024144" y="9721271"/>
            <a:ext cx="3078054" cy="512939"/>
          </a:xfrm>
          <a:prstGeom prst="rect">
            <a:avLst/>
          </a:prstGeom>
          <a:noFill/>
          <a:ln w="0">
            <a:noFill/>
          </a:ln>
        </p:spPr>
        <p:txBody>
          <a:bodyPr lIns="99075" tIns="49538" rIns="99075" bIns="49538" anchor="b">
            <a:noAutofit/>
          </a:bodyPr>
          <a:lstStyle>
            <a:lvl1pPr indent="0" algn="r" defTabSz="1073445">
              <a:lnSpc>
                <a:spcPct val="100000"/>
              </a:lnSpc>
              <a:buNone/>
              <a:tabLst>
                <a:tab pos="0" algn="l"/>
              </a:tabLst>
              <a:defRPr lang="de-DE" sz="1400" b="0" u="none" strike="noStrike">
                <a:solidFill>
                  <a:srgbClr val="000000"/>
                </a:solidFill>
                <a:effectLst/>
                <a:uFillTx/>
                <a:latin typeface="Aptos"/>
                <a:ea typeface="+mn-ea"/>
              </a:defRPr>
            </a:lvl1pPr>
          </a:lstStyle>
          <a:p>
            <a:fld id="{2E6604C4-63DA-4BFE-81C3-FDAFD611C3A1}" type="slidenum">
              <a:rPr lang="de-DE"/>
              <a:pPr/>
              <a:t>36</a:t>
            </a:fld>
            <a:endParaRPr lang="de-DE">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PlaceHolder 1"/>
          <p:cNvSpPr>
            <a:spLocks noGrp="1" noRot="1" noChangeAspect="1"/>
          </p:cNvSpPr>
          <p:nvPr>
            <p:ph type="sldImg"/>
          </p:nvPr>
        </p:nvSpPr>
        <p:spPr>
          <a:xfrm>
            <a:off x="482600" y="1279525"/>
            <a:ext cx="6140450" cy="3454400"/>
          </a:xfrm>
          <a:prstGeom prst="rect">
            <a:avLst/>
          </a:prstGeom>
          <a:ln w="0">
            <a:noFill/>
          </a:ln>
        </p:spPr>
      </p:sp>
      <p:sp>
        <p:nvSpPr>
          <p:cNvPr id="310"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endParaRPr lang="de-DE" sz="2000" dirty="0">
              <a:solidFill>
                <a:srgbClr val="000000"/>
              </a:solidFill>
              <a:latin typeface="Calibri"/>
            </a:endParaRPr>
          </a:p>
        </p:txBody>
      </p:sp>
      <p:sp>
        <p:nvSpPr>
          <p:cNvPr id="311" name="PlaceHolder 3"/>
          <p:cNvSpPr>
            <a:spLocks noGrp="1"/>
          </p:cNvSpPr>
          <p:nvPr>
            <p:ph type="sldNum" idx="32"/>
          </p:nvPr>
        </p:nvSpPr>
        <p:spPr>
          <a:xfrm>
            <a:off x="4024144" y="9721271"/>
            <a:ext cx="3078054" cy="512939"/>
          </a:xfrm>
          <a:prstGeom prst="rect">
            <a:avLst/>
          </a:prstGeom>
          <a:noFill/>
          <a:ln w="0">
            <a:noFill/>
          </a:ln>
        </p:spPr>
        <p:txBody>
          <a:bodyPr lIns="99075" tIns="49538" rIns="99075" bIns="49538" anchor="b">
            <a:noAutofit/>
          </a:bodyPr>
          <a:lstStyle>
            <a:lvl1pPr indent="0" algn="r" defTabSz="1073445">
              <a:lnSpc>
                <a:spcPct val="100000"/>
              </a:lnSpc>
              <a:buNone/>
              <a:tabLst>
                <a:tab pos="0" algn="l"/>
              </a:tabLst>
              <a:defRPr lang="de-DE" sz="1400" b="0" u="none" strike="noStrike">
                <a:solidFill>
                  <a:srgbClr val="000000"/>
                </a:solidFill>
                <a:effectLst/>
                <a:uFillTx/>
                <a:latin typeface="Aptos"/>
                <a:ea typeface="+mn-ea"/>
              </a:defRPr>
            </a:lvl1pPr>
          </a:lstStyle>
          <a:p>
            <a:fld id="{F11EC488-3D02-4141-B6AE-7165E5BC6E36}" type="slidenum">
              <a:rPr lang="de-DE"/>
              <a:pPr/>
              <a:t>37</a:t>
            </a:fld>
            <a:endParaRPr lang="de-DE">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38</a:t>
            </a:fld>
            <a:endParaRPr lang="de-DE"/>
          </a:p>
        </p:txBody>
      </p:sp>
    </p:spTree>
    <p:extLst>
      <p:ext uri="{BB962C8B-B14F-4D97-AF65-F5344CB8AC3E}">
        <p14:creationId xmlns:p14="http://schemas.microsoft.com/office/powerpoint/2010/main" val="961220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39</a:t>
            </a:fld>
            <a:endParaRPr lang="de-DE"/>
          </a:p>
        </p:txBody>
      </p:sp>
    </p:spTree>
    <p:extLst>
      <p:ext uri="{BB962C8B-B14F-4D97-AF65-F5344CB8AC3E}">
        <p14:creationId xmlns:p14="http://schemas.microsoft.com/office/powerpoint/2010/main" val="49111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noRot="1" noChangeAspect="1"/>
          </p:cNvSpPr>
          <p:nvPr>
            <p:ph type="sldImg"/>
          </p:nvPr>
        </p:nvSpPr>
        <p:spPr>
          <a:xfrm>
            <a:off x="482600" y="1279525"/>
            <a:ext cx="6140450" cy="3454400"/>
          </a:xfrm>
          <a:prstGeom prst="rect">
            <a:avLst/>
          </a:prstGeom>
          <a:ln w="0">
            <a:noFill/>
          </a:ln>
        </p:spPr>
      </p:sp>
      <p:sp>
        <p:nvSpPr>
          <p:cNvPr id="250"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pPr defTabSz="990752"/>
            <a:endParaRPr lang="de-DE" sz="2200" dirty="0">
              <a:solidFill>
                <a:srgbClr val="000000"/>
              </a:solidFill>
              <a:latin typeface="Calibri"/>
            </a:endParaRPr>
          </a:p>
        </p:txBody>
      </p:sp>
      <p:sp>
        <p:nvSpPr>
          <p:cNvPr id="251" name="PlaceHolder 3"/>
          <p:cNvSpPr>
            <a:spLocks noGrp="1"/>
          </p:cNvSpPr>
          <p:nvPr>
            <p:ph type="sldNum" idx="12"/>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D7035504-1824-4A59-9ECE-CD8996484746}" type="slidenum">
              <a:rPr lang="de-DE"/>
              <a:pPr/>
              <a:t>4</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noRot="1" noChangeAspect="1"/>
          </p:cNvSpPr>
          <p:nvPr>
            <p:ph type="sldImg"/>
          </p:nvPr>
        </p:nvSpPr>
        <p:spPr>
          <a:xfrm>
            <a:off x="482600" y="1279525"/>
            <a:ext cx="6140450" cy="3454400"/>
          </a:xfrm>
          <a:prstGeom prst="rect">
            <a:avLst/>
          </a:prstGeom>
          <a:ln w="0">
            <a:noFill/>
          </a:ln>
        </p:spPr>
      </p:sp>
      <p:sp>
        <p:nvSpPr>
          <p:cNvPr id="316"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endParaRPr lang="de-DE" sz="2000">
              <a:solidFill>
                <a:srgbClr val="000000"/>
              </a:solidFill>
              <a:latin typeface="Calibri"/>
            </a:endParaRPr>
          </a:p>
        </p:txBody>
      </p:sp>
      <p:sp>
        <p:nvSpPr>
          <p:cNvPr id="317" name="PlaceHolder 3"/>
          <p:cNvSpPr>
            <a:spLocks noGrp="1"/>
          </p:cNvSpPr>
          <p:nvPr>
            <p:ph type="sldNum" idx="34"/>
          </p:nvPr>
        </p:nvSpPr>
        <p:spPr>
          <a:xfrm>
            <a:off x="4024144" y="9721271"/>
            <a:ext cx="3078054" cy="512939"/>
          </a:xfrm>
          <a:prstGeom prst="rect">
            <a:avLst/>
          </a:prstGeom>
          <a:noFill/>
          <a:ln w="0">
            <a:noFill/>
          </a:ln>
        </p:spPr>
        <p:txBody>
          <a:bodyPr lIns="99075" tIns="49538" rIns="99075" bIns="49538" anchor="b">
            <a:noAutofit/>
          </a:bodyPr>
          <a:lstStyle>
            <a:lvl1pPr indent="0" algn="r" defTabSz="1073445">
              <a:lnSpc>
                <a:spcPct val="100000"/>
              </a:lnSpc>
              <a:buNone/>
              <a:tabLst>
                <a:tab pos="0" algn="l"/>
              </a:tabLst>
              <a:defRPr lang="de-DE" sz="1400" b="0" u="none" strike="noStrike">
                <a:solidFill>
                  <a:srgbClr val="000000"/>
                </a:solidFill>
                <a:effectLst/>
                <a:uFillTx/>
                <a:latin typeface="Aptos"/>
                <a:ea typeface="+mn-ea"/>
              </a:defRPr>
            </a:lvl1pPr>
          </a:lstStyle>
          <a:p>
            <a:fld id="{B4C89949-CB7C-47F1-BBF4-B52E71B4FB07}" type="slidenum">
              <a:rPr lang="de-DE"/>
              <a:pPr/>
              <a:t>40</a:t>
            </a:fld>
            <a:endParaRPr lang="de-DE">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B36CC5-7D15-BD48-BE46-2055A58A2D7F}" type="slidenum">
              <a:rPr lang="de-DE" smtClean="0"/>
              <a:t>41</a:t>
            </a:fld>
            <a:endParaRPr lang="de-DE"/>
          </a:p>
        </p:txBody>
      </p:sp>
    </p:spTree>
    <p:extLst>
      <p:ext uri="{BB962C8B-B14F-4D97-AF65-F5344CB8AC3E}">
        <p14:creationId xmlns:p14="http://schemas.microsoft.com/office/powerpoint/2010/main" val="211593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752">
              <a:defRPr/>
            </a:pPr>
            <a:fld id="{AF59EE8B-9920-45C8-8993-1004AB349AED}" type="slidenum">
              <a:rPr lang="de-DE" sz="1300">
                <a:solidFill>
                  <a:prstClr val="black"/>
                </a:solidFill>
                <a:latin typeface="Aptos" panose="02110004020202020204"/>
              </a:rPr>
              <a:pPr defTabSz="990752">
                <a:defRPr/>
              </a:pPr>
              <a:t>5</a:t>
            </a:fld>
            <a:endParaRPr lang="de-DE" sz="1300">
              <a:solidFill>
                <a:prstClr val="black"/>
              </a:solidFill>
              <a:latin typeface="Aptos" panose="02110004020202020204"/>
            </a:endParaRPr>
          </a:p>
        </p:txBody>
      </p:sp>
    </p:spTree>
    <p:extLst>
      <p:ext uri="{BB962C8B-B14F-4D97-AF65-F5344CB8AC3E}">
        <p14:creationId xmlns:p14="http://schemas.microsoft.com/office/powerpoint/2010/main" val="687149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9"/>
          </p:nvPr>
        </p:nvSpPr>
        <p:spPr/>
        <p:txBody>
          <a:bodyPr/>
          <a:lstStyle/>
          <a:p>
            <a:fld id="{B272A431-3726-4891-A3ED-EBF28F953810}" type="slidenum">
              <a:rPr lang="de-DE"/>
              <a:pPr/>
              <a:t>6</a:t>
            </a:fld>
            <a:endParaRPr lang="de-DE"/>
          </a:p>
        </p:txBody>
      </p:sp>
    </p:spTree>
    <p:extLst>
      <p:ext uri="{BB962C8B-B14F-4D97-AF65-F5344CB8AC3E}">
        <p14:creationId xmlns:p14="http://schemas.microsoft.com/office/powerpoint/2010/main" val="1608746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PlaceHolder 1"/>
          <p:cNvSpPr>
            <a:spLocks noGrp="1" noRot="1" noChangeAspect="1"/>
          </p:cNvSpPr>
          <p:nvPr>
            <p:ph type="sldImg"/>
          </p:nvPr>
        </p:nvSpPr>
        <p:spPr>
          <a:xfrm>
            <a:off x="482600" y="1279525"/>
            <a:ext cx="6140450" cy="3454400"/>
          </a:xfrm>
          <a:prstGeom prst="rect">
            <a:avLst/>
          </a:prstGeom>
          <a:ln w="0">
            <a:noFill/>
          </a:ln>
        </p:spPr>
      </p:sp>
      <p:sp>
        <p:nvSpPr>
          <p:cNvPr id="259"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endParaRPr lang="de-DE" sz="2000" dirty="0">
              <a:solidFill>
                <a:srgbClr val="000000"/>
              </a:solidFill>
              <a:latin typeface="Calibri"/>
            </a:endParaRPr>
          </a:p>
        </p:txBody>
      </p:sp>
      <p:sp>
        <p:nvSpPr>
          <p:cNvPr id="260" name="PlaceHolder 3"/>
          <p:cNvSpPr>
            <a:spLocks noGrp="1"/>
          </p:cNvSpPr>
          <p:nvPr>
            <p:ph type="sldNum" idx="15"/>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390EFF04-2CBE-4364-86C1-5D754713D139}" type="slidenum">
              <a:rPr lang="de-DE"/>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laceHolder 1"/>
          <p:cNvSpPr>
            <a:spLocks noGrp="1" noRot="1" noChangeAspect="1"/>
          </p:cNvSpPr>
          <p:nvPr>
            <p:ph type="sldImg"/>
          </p:nvPr>
        </p:nvSpPr>
        <p:spPr>
          <a:xfrm>
            <a:off x="482600" y="1279525"/>
            <a:ext cx="6140450" cy="3454400"/>
          </a:xfrm>
          <a:prstGeom prst="rect">
            <a:avLst/>
          </a:prstGeom>
          <a:ln w="0">
            <a:noFill/>
          </a:ln>
        </p:spPr>
      </p:sp>
      <p:sp>
        <p:nvSpPr>
          <p:cNvPr id="262"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endParaRPr lang="de-DE" sz="2000" dirty="0">
              <a:solidFill>
                <a:srgbClr val="000000"/>
              </a:solidFill>
              <a:latin typeface="Calibri"/>
            </a:endParaRPr>
          </a:p>
        </p:txBody>
      </p:sp>
      <p:sp>
        <p:nvSpPr>
          <p:cNvPr id="263" name="PlaceHolder 3"/>
          <p:cNvSpPr>
            <a:spLocks noGrp="1"/>
          </p:cNvSpPr>
          <p:nvPr>
            <p:ph type="sldNum" idx="16"/>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DC67ACF1-CFD1-4250-8E8E-8D935A8D6083}" type="slidenum">
              <a:rPr lang="de-DE"/>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PlaceHolder 1"/>
          <p:cNvSpPr>
            <a:spLocks noGrp="1" noRot="1" noChangeAspect="1"/>
          </p:cNvSpPr>
          <p:nvPr>
            <p:ph type="sldImg"/>
          </p:nvPr>
        </p:nvSpPr>
        <p:spPr>
          <a:xfrm>
            <a:off x="482600" y="1279525"/>
            <a:ext cx="6140450" cy="3454400"/>
          </a:xfrm>
          <a:prstGeom prst="rect">
            <a:avLst/>
          </a:prstGeom>
          <a:ln w="0">
            <a:noFill/>
          </a:ln>
        </p:spPr>
      </p:sp>
      <p:sp>
        <p:nvSpPr>
          <p:cNvPr id="265" name="PlaceHolder 2"/>
          <p:cNvSpPr>
            <a:spLocks noGrp="1"/>
          </p:cNvSpPr>
          <p:nvPr>
            <p:ph type="body"/>
          </p:nvPr>
        </p:nvSpPr>
        <p:spPr>
          <a:xfrm>
            <a:off x="710407" y="4925508"/>
            <a:ext cx="5682877" cy="4029375"/>
          </a:xfrm>
          <a:prstGeom prst="rect">
            <a:avLst/>
          </a:prstGeom>
          <a:noFill/>
          <a:ln w="0">
            <a:noFill/>
          </a:ln>
        </p:spPr>
        <p:txBody>
          <a:bodyPr lIns="99075" tIns="49538" rIns="99075" bIns="49538" anchor="t">
            <a:noAutofit/>
          </a:bodyPr>
          <a:lstStyle/>
          <a:p>
            <a:endParaRPr lang="de-DE" sz="2200" dirty="0">
              <a:solidFill>
                <a:srgbClr val="000000"/>
              </a:solidFill>
              <a:latin typeface="Calibri"/>
            </a:endParaRPr>
          </a:p>
        </p:txBody>
      </p:sp>
      <p:sp>
        <p:nvSpPr>
          <p:cNvPr id="266" name="PlaceHolder 3"/>
          <p:cNvSpPr>
            <a:spLocks noGrp="1"/>
          </p:cNvSpPr>
          <p:nvPr>
            <p:ph type="sldNum" idx="17"/>
          </p:nvPr>
        </p:nvSpPr>
        <p:spPr>
          <a:xfrm>
            <a:off x="4024144" y="9721271"/>
            <a:ext cx="3078054" cy="512939"/>
          </a:xfrm>
          <a:prstGeom prst="rect">
            <a:avLst/>
          </a:prstGeom>
          <a:noFill/>
          <a:ln w="0">
            <a:noFill/>
          </a:ln>
        </p:spPr>
        <p:txBody>
          <a:bodyPr lIns="99075" tIns="49538" rIns="99075" bIns="49538" anchor="b">
            <a:noAutofit/>
          </a:bodyPr>
          <a:lstStyle>
            <a:lvl1pPr indent="0" algn="r">
              <a:lnSpc>
                <a:spcPct val="100000"/>
              </a:lnSpc>
              <a:buNone/>
              <a:defRPr lang="de-DE" sz="1300" b="0" u="none" strike="noStrike">
                <a:solidFill>
                  <a:srgbClr val="000000"/>
                </a:solidFill>
                <a:effectLst/>
                <a:uFillTx/>
                <a:latin typeface="Calibri"/>
              </a:defRPr>
            </a:lvl1pPr>
          </a:lstStyle>
          <a:p>
            <a:fld id="{648E8D93-E91A-4D52-8310-948836D45F02}" type="slidenum">
              <a:rPr lang="de-DE"/>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elfolie">
    <p:bg>
      <p:bgPr>
        <a:solidFill>
          <a:srgbClr val="FFFFFF"/>
        </a:solidFill>
        <a:effectLst/>
      </p:bgPr>
    </p:bg>
    <p:spTree>
      <p:nvGrpSpPr>
        <p:cNvPr id="1" name=""/>
        <p:cNvGrpSpPr/>
        <p:nvPr/>
      </p:nvGrpSpPr>
      <p:grpSpPr>
        <a:xfrm>
          <a:off x="0" y="0"/>
          <a:ext cx="0" cy="0"/>
          <a:chOff x="0" y="0"/>
          <a:chExt cx="0" cy="0"/>
        </a:xfrm>
      </p:grpSpPr>
      <p:sp>
        <p:nvSpPr>
          <p:cNvPr id="2" name="Rechteck 9"/>
          <p:cNvSpPr/>
          <p:nvPr/>
        </p:nvSpPr>
        <p:spPr>
          <a:xfrm>
            <a:off x="0" y="0"/>
            <a:ext cx="12191760" cy="5544720"/>
          </a:xfrm>
          <a:prstGeom prst="rect">
            <a:avLst/>
          </a:prstGeom>
          <a:solidFill>
            <a:srgbClr val="0054FF"/>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pic>
        <p:nvPicPr>
          <p:cNvPr id="3" name="Grafik 8"/>
          <p:cNvPicPr/>
          <p:nvPr/>
        </p:nvPicPr>
        <p:blipFill>
          <a:blip r:embed="rId2"/>
          <a:stretch/>
        </p:blipFill>
        <p:spPr>
          <a:xfrm>
            <a:off x="639000" y="5812560"/>
            <a:ext cx="10716840" cy="848520"/>
          </a:xfrm>
          <a:prstGeom prst="rect">
            <a:avLst/>
          </a:prstGeom>
          <a:noFill/>
          <a:ln w="0">
            <a:noFill/>
          </a:ln>
        </p:spPr>
      </p:pic>
      <p:pic>
        <p:nvPicPr>
          <p:cNvPr id="4" name="Grafik 3"/>
          <p:cNvPicPr/>
          <p:nvPr/>
        </p:nvPicPr>
        <p:blipFill>
          <a:blip r:embed="rId3"/>
          <a:stretch/>
        </p:blipFill>
        <p:spPr>
          <a:xfrm>
            <a:off x="3916440" y="590040"/>
            <a:ext cx="8275320" cy="3858480"/>
          </a:xfrm>
          <a:prstGeom prst="rect">
            <a:avLst/>
          </a:prstGeom>
          <a:noFill/>
          <a:ln w="0">
            <a:noFill/>
          </a:ln>
        </p:spPr>
      </p:pic>
      <p:pic>
        <p:nvPicPr>
          <p:cNvPr id="5" name="Grafik 6"/>
          <p:cNvPicPr/>
          <p:nvPr/>
        </p:nvPicPr>
        <p:blipFill>
          <a:blip r:embed="rId4">
            <a:extLst>
              <a:ext uri="{96DAC541-7B7A-43D3-8B79-37D633B846F1}">
                <asvg:svgBlip xmlns:asvg="http://schemas.microsoft.com/office/drawing/2016/SVG/main" r:embed="rId5"/>
              </a:ext>
            </a:extLst>
          </a:blip>
          <a:stretch/>
        </p:blipFill>
        <p:spPr>
          <a:xfrm>
            <a:off x="9783000" y="322560"/>
            <a:ext cx="2062800" cy="612720"/>
          </a:xfrm>
          <a:prstGeom prst="rect">
            <a:avLst/>
          </a:prstGeom>
          <a:noFill/>
          <a:ln w="0">
            <a:noFill/>
          </a:ln>
        </p:spPr>
      </p:pic>
      <p:sp>
        <p:nvSpPr>
          <p:cNvPr id="6" name="PlaceHolder 1"/>
          <p:cNvSpPr>
            <a:spLocks noGrp="1"/>
          </p:cNvSpPr>
          <p:nvPr>
            <p:ph type="title"/>
          </p:nvPr>
        </p:nvSpPr>
        <p:spPr>
          <a:xfrm>
            <a:off x="550440" y="3178080"/>
            <a:ext cx="9143640" cy="1793520"/>
          </a:xfrm>
          <a:prstGeom prst="rect">
            <a:avLst/>
          </a:prstGeom>
          <a:noFill/>
          <a:ln w="0">
            <a:noFill/>
          </a:ln>
        </p:spPr>
        <p:txBody>
          <a:bodyPr lIns="0" tIns="0" rIns="0" bIns="0" anchor="t">
            <a:noAutofit/>
          </a:bodyPr>
          <a:lstStyle/>
          <a:p>
            <a:pPr indent="0" defTabSz="914400">
              <a:lnSpc>
                <a:spcPct val="90000"/>
              </a:lnSpc>
              <a:buNone/>
            </a:pPr>
            <a:r>
              <a:rPr lang="de-DE" sz="6000" b="0" u="none" strike="noStrike">
                <a:solidFill>
                  <a:schemeClr val="lt1"/>
                </a:solidFill>
                <a:effectLst/>
                <a:uFillTx/>
                <a:latin typeface="Transforma Mix Medium"/>
              </a:rPr>
              <a:t>Mastertitelformat bearbeiten</a:t>
            </a:r>
            <a:endParaRPr lang="de-DE" sz="6000" b="0" u="none" strike="noStrike">
              <a:solidFill>
                <a:schemeClr val="dk1"/>
              </a:solidFill>
              <a:effectLst/>
              <a:uFillTx/>
              <a:latin typeface="Open Sans"/>
            </a:endParaRPr>
          </a:p>
        </p:txBody>
      </p:sp>
      <p:sp>
        <p:nvSpPr>
          <p:cNvPr id="7"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u="none" strike="noStrike">
                <a:solidFill>
                  <a:schemeClr val="dk1"/>
                </a:solidFill>
                <a:effectLst/>
                <a:uFillTx/>
                <a:latin typeface="Open Sans"/>
              </a:rPr>
              <a:t>Format des Gliederungstextes durch Klicken bearbeiten</a:t>
            </a:r>
          </a:p>
          <a:p>
            <a:pPr marL="864000" lvl="1" indent="-324000">
              <a:lnSpc>
                <a:spcPct val="90000"/>
              </a:lnSpc>
              <a:spcBef>
                <a:spcPts val="1134"/>
              </a:spcBef>
              <a:buClr>
                <a:srgbClr val="000000"/>
              </a:buClr>
              <a:buSzPct val="75000"/>
              <a:buFont typeface="Symbol" charset="2"/>
              <a:buChar char=""/>
            </a:pPr>
            <a:r>
              <a:rPr lang="de-DE" sz="2000" b="0" u="none" strike="noStrike">
                <a:solidFill>
                  <a:schemeClr val="dk1"/>
                </a:solidFill>
                <a:effectLst/>
                <a:uFillTx/>
                <a:latin typeface="Open Sans"/>
              </a:rPr>
              <a:t>Zweite Gliederungsebene</a:t>
            </a:r>
          </a:p>
          <a:p>
            <a:pPr marL="1296000" lvl="2" indent="-288000">
              <a:lnSpc>
                <a:spcPct val="90000"/>
              </a:lnSpc>
              <a:spcBef>
                <a:spcPts val="850"/>
              </a:spcBef>
              <a:buClr>
                <a:srgbClr val="000000"/>
              </a:buClr>
              <a:buSzPct val="45000"/>
              <a:buFont typeface="Wingdings" charset="2"/>
              <a:buChar char=""/>
            </a:pPr>
            <a:r>
              <a:rPr lang="de-DE" sz="1800" b="0" u="none" strike="noStrike">
                <a:solidFill>
                  <a:schemeClr val="dk1"/>
                </a:solidFill>
                <a:effectLst/>
                <a:uFillTx/>
                <a:latin typeface="Open Sans"/>
              </a:rPr>
              <a:t>Dritte Gliederungsebene</a:t>
            </a:r>
          </a:p>
          <a:p>
            <a:pPr marL="1728000" lvl="3" indent="-216000">
              <a:lnSpc>
                <a:spcPct val="90000"/>
              </a:lnSpc>
              <a:spcBef>
                <a:spcPts val="567"/>
              </a:spcBef>
              <a:buClr>
                <a:srgbClr val="000000"/>
              </a:buClr>
              <a:buSzPct val="75000"/>
              <a:buFont typeface="Symbol" charset="2"/>
              <a:buChar char=""/>
            </a:pPr>
            <a:r>
              <a:rPr lang="de-DE" sz="1800" b="0" u="none" strike="noStrike">
                <a:solidFill>
                  <a:schemeClr val="dk1"/>
                </a:solidFill>
                <a:effectLst/>
                <a:uFillTx/>
                <a:latin typeface="Open Sans"/>
              </a:rPr>
              <a:t>Vierte Gliederungsebene</a:t>
            </a:r>
          </a:p>
          <a:p>
            <a:pPr marL="2160000" lvl="4"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Fünfte Gliederungsebene</a:t>
            </a:r>
          </a:p>
          <a:p>
            <a:pPr marL="2592000" lvl="5"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Sechste Gliederungsebene</a:t>
            </a:r>
          </a:p>
          <a:p>
            <a:pPr marL="3024000" lvl="6"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Siebte Gliederungsebene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Leer">
    <p:bg>
      <p:bgPr>
        <a:solidFill>
          <a:srgbClr val="FFFFFF"/>
        </a:solidFill>
        <a:effectLst/>
      </p:bgPr>
    </p:bg>
    <p:spTree>
      <p:nvGrpSpPr>
        <p:cNvPr id="1" name=""/>
        <p:cNvGrpSpPr/>
        <p:nvPr/>
      </p:nvGrpSpPr>
      <p:grpSpPr>
        <a:xfrm>
          <a:off x="0" y="0"/>
          <a:ext cx="0" cy="0"/>
          <a:chOff x="0" y="0"/>
          <a:chExt cx="0" cy="0"/>
        </a:xfrm>
      </p:grpSpPr>
      <p:sp>
        <p:nvSpPr>
          <p:cNvPr id="34" name="Rechteck 1"/>
          <p:cNvSpPr/>
          <p:nvPr/>
        </p:nvSpPr>
        <p:spPr>
          <a:xfrm>
            <a:off x="0" y="0"/>
            <a:ext cx="12191760" cy="55447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pic>
        <p:nvPicPr>
          <p:cNvPr id="35" name="Grafik 2"/>
          <p:cNvPicPr/>
          <p:nvPr/>
        </p:nvPicPr>
        <p:blipFill>
          <a:blip r:embed="rId2"/>
          <a:stretch/>
        </p:blipFill>
        <p:spPr>
          <a:xfrm>
            <a:off x="639000" y="5812560"/>
            <a:ext cx="10716840" cy="848520"/>
          </a:xfrm>
          <a:prstGeom prst="rect">
            <a:avLst/>
          </a:prstGeom>
          <a:noFill/>
          <a:ln w="0">
            <a:noFill/>
          </a:ln>
        </p:spPr>
      </p:pic>
      <p:sp>
        <p:nvSpPr>
          <p:cNvPr id="36" name="PlaceHolder 1"/>
          <p:cNvSpPr>
            <a:spLocks noGrp="1"/>
          </p:cNvSpPr>
          <p:nvPr>
            <p:ph type="title"/>
          </p:nvPr>
        </p:nvSpPr>
        <p:spPr>
          <a:xfrm>
            <a:off x="550440" y="3178080"/>
            <a:ext cx="9143640" cy="1793520"/>
          </a:xfrm>
          <a:prstGeom prst="rect">
            <a:avLst/>
          </a:prstGeom>
          <a:noFill/>
          <a:ln w="0">
            <a:noFill/>
          </a:ln>
        </p:spPr>
        <p:txBody>
          <a:bodyPr lIns="0" tIns="0" rIns="0" bIns="0" anchor="t">
            <a:noAutofit/>
          </a:bodyPr>
          <a:lstStyle/>
          <a:p>
            <a:pPr indent="0" defTabSz="914400">
              <a:lnSpc>
                <a:spcPct val="90000"/>
              </a:lnSpc>
              <a:buNone/>
            </a:pPr>
            <a:r>
              <a:rPr lang="de-DE" sz="6000" b="0" u="none" strike="noStrike">
                <a:solidFill>
                  <a:schemeClr val="lt1"/>
                </a:solidFill>
                <a:effectLst/>
                <a:uFillTx/>
                <a:latin typeface="Transforma Mix Medium"/>
              </a:rPr>
              <a:t>Vielen Dank!</a:t>
            </a:r>
            <a:endParaRPr lang="de-DE" sz="6000" b="0" u="none" strike="noStrike">
              <a:solidFill>
                <a:schemeClr val="dk1"/>
              </a:solidFill>
              <a:effectLst/>
              <a:uFillTx/>
              <a:latin typeface="Open Sans"/>
            </a:endParaRPr>
          </a:p>
        </p:txBody>
      </p:sp>
      <p:pic>
        <p:nvPicPr>
          <p:cNvPr id="37" name="Grafik 5"/>
          <p:cNvPicPr/>
          <p:nvPr/>
        </p:nvPicPr>
        <p:blipFill>
          <a:blip r:embed="rId3">
            <a:extLst>
              <a:ext uri="{96DAC541-7B7A-43D3-8B79-37D633B846F1}">
                <asvg:svgBlip xmlns:asvg="http://schemas.microsoft.com/office/drawing/2016/SVG/main" r:embed="rId4"/>
              </a:ext>
            </a:extLst>
          </a:blip>
          <a:stretch/>
        </p:blipFill>
        <p:spPr>
          <a:xfrm>
            <a:off x="697680" y="1574280"/>
            <a:ext cx="2045160" cy="612720"/>
          </a:xfrm>
          <a:prstGeom prst="rect">
            <a:avLst/>
          </a:prstGeom>
          <a:noFill/>
          <a:ln w="0">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de-DE" sz="4400" b="0" u="none" strike="noStrike">
                <a:solidFill>
                  <a:schemeClr val="accent1"/>
                </a:solidFill>
                <a:effectLst/>
                <a:uFillTx/>
                <a:latin typeface="Transforma Mix Medium"/>
              </a:rPr>
              <a:t>Mastertitelformat bearbeiten</a:t>
            </a:r>
            <a:endParaRPr lang="de-DE" sz="4400" b="0" u="none" strike="noStrike">
              <a:solidFill>
                <a:schemeClr val="dk1"/>
              </a:solidFill>
              <a:effectLst/>
              <a:uFillTx/>
              <a:latin typeface="Open Sans"/>
            </a:endParaRPr>
          </a:p>
        </p:txBody>
      </p:sp>
      <p:sp>
        <p:nvSpPr>
          <p:cNvPr id="39"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de-DE" sz="2800" b="0" u="none" strike="noStrike">
                <a:solidFill>
                  <a:schemeClr val="dk1"/>
                </a:solidFill>
                <a:effectLst/>
                <a:uFillTx/>
                <a:latin typeface="Open Sans"/>
              </a:rPr>
              <a:t>Mastertextformat bearbeiten</a:t>
            </a:r>
          </a:p>
          <a:p>
            <a:pPr marL="685800" lvl="1" indent="-228600" defTabSz="914400">
              <a:lnSpc>
                <a:spcPct val="90000"/>
              </a:lnSpc>
              <a:spcBef>
                <a:spcPts val="499"/>
              </a:spcBef>
              <a:buClr>
                <a:srgbClr val="000000"/>
              </a:buClr>
              <a:buFont typeface="Arial"/>
              <a:buChar char="•"/>
            </a:pPr>
            <a:r>
              <a:rPr lang="de-DE" sz="2400" b="0" u="none" strike="noStrike">
                <a:solidFill>
                  <a:schemeClr val="dk1"/>
                </a:solidFill>
                <a:effectLst/>
                <a:uFillTx/>
                <a:latin typeface="Open Sans"/>
              </a:rPr>
              <a:t>Zweite Ebene</a:t>
            </a:r>
          </a:p>
          <a:p>
            <a:pPr marL="1143000" lvl="2" indent="-228600" defTabSz="914400">
              <a:lnSpc>
                <a:spcPct val="90000"/>
              </a:lnSpc>
              <a:spcBef>
                <a:spcPts val="499"/>
              </a:spcBef>
              <a:buClr>
                <a:srgbClr val="000000"/>
              </a:buClr>
              <a:buFont typeface="Arial"/>
              <a:buChar char="•"/>
            </a:pPr>
            <a:r>
              <a:rPr lang="de-DE" sz="2000" b="0" u="none" strike="noStrike">
                <a:solidFill>
                  <a:schemeClr val="dk1"/>
                </a:solidFill>
                <a:effectLst/>
                <a:uFillTx/>
                <a:latin typeface="Open Sans"/>
              </a:rPr>
              <a:t>Dritte Ebene</a:t>
            </a:r>
          </a:p>
          <a:p>
            <a:pPr marL="1600200" lvl="3"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Vierte Ebene</a:t>
            </a:r>
          </a:p>
          <a:p>
            <a:pPr marL="2057400" lvl="4"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Fünfte Ebene</a:t>
            </a:r>
          </a:p>
        </p:txBody>
      </p:sp>
      <p:sp>
        <p:nvSpPr>
          <p:cNvPr id="40" name="PlaceHolder 3"/>
          <p:cNvSpPr>
            <a:spLocks noGrp="1"/>
          </p:cNvSpPr>
          <p:nvPr>
            <p:ph type="dt" idx="4"/>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de-DE" sz="1800" b="0" u="none" strike="noStrike">
                <a:solidFill>
                  <a:schemeClr val="dk1"/>
                </a:solidFill>
                <a:effectLst/>
                <a:uFillTx/>
                <a:latin typeface="Open Sans"/>
              </a:defRPr>
            </a:lvl1pPr>
          </a:lstStyle>
          <a:p>
            <a:pPr indent="0" defTabSz="914400">
              <a:lnSpc>
                <a:spcPct val="100000"/>
              </a:lnSpc>
              <a:buNone/>
            </a:pPr>
            <a:endParaRPr lang="de-DE" sz="1800" b="0" u="none" strike="noStrike">
              <a:solidFill>
                <a:srgbClr val="000000"/>
              </a:solidFill>
              <a:effectLst/>
              <a:uFillTx/>
              <a:latin typeface="Calibri"/>
            </a:endParaRPr>
          </a:p>
        </p:txBody>
      </p:sp>
      <p:sp>
        <p:nvSpPr>
          <p:cNvPr id="41" name="PlaceHolder 4"/>
          <p:cNvSpPr>
            <a:spLocks noGrp="1"/>
          </p:cNvSpPr>
          <p:nvPr>
            <p:ph type="ftr" idx="5"/>
          </p:nvPr>
        </p:nvSpPr>
        <p:spPr>
          <a:xfrm>
            <a:off x="0" y="0"/>
            <a:ext cx="0" cy="0"/>
          </a:xfrm>
          <a:prstGeom prst="rect">
            <a:avLst/>
          </a:prstGeom>
          <a:noFill/>
          <a:ln w="0">
            <a:noFill/>
          </a:ln>
        </p:spPr>
        <p:txBody>
          <a:bodyPr lIns="90000" tIns="-45000" rIns="90000" bIns="-45000" anchor="t">
            <a:noAutofit/>
          </a:bodyPr>
          <a:lstStyle>
            <a:lvl1pPr indent="0" algn="ctr">
              <a:buNone/>
              <a:defRPr lang="de-DE" sz="1400" b="0" u="none" strike="noStrike">
                <a:solidFill>
                  <a:srgbClr val="000000"/>
                </a:solidFill>
                <a:effectLst/>
                <a:uFillTx/>
                <a:latin typeface="Calibri"/>
              </a:defRPr>
            </a:lvl1pPr>
          </a:lstStyle>
          <a:p>
            <a:pPr indent="0" algn="ctr">
              <a:buNone/>
            </a:pPr>
            <a:r>
              <a:rPr lang="de-DE" sz="1400" b="0" u="none" strike="noStrike">
                <a:solidFill>
                  <a:srgbClr val="000000"/>
                </a:solidFill>
                <a:effectLst/>
                <a:uFillTx/>
                <a:latin typeface="Calibri"/>
              </a:rPr>
              <a:t>Co-WOERK | Dieser Foliensatz ist, mit Ausnahme des Co-WOERK Logos und sofern nicht für einzelne Inhalte anders angegeben, lizensiert unter der Creative Commons Lizenz CC-BY 4.0</a:t>
            </a:r>
          </a:p>
        </p:txBody>
      </p:sp>
      <p:sp>
        <p:nvSpPr>
          <p:cNvPr id="42" name="PlaceHolder 5"/>
          <p:cNvSpPr>
            <a:spLocks noGrp="1"/>
          </p:cNvSpPr>
          <p:nvPr>
            <p:ph type="sldNum" idx="6"/>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de-DE" sz="1800" b="0" u="none" strike="noStrike">
                <a:solidFill>
                  <a:schemeClr val="dk1"/>
                </a:solidFill>
                <a:effectLst/>
                <a:uFillTx/>
                <a:latin typeface="Open Sans"/>
              </a:defRPr>
            </a:lvl1pPr>
          </a:lstStyle>
          <a:p>
            <a:pPr indent="0" defTabSz="914400">
              <a:lnSpc>
                <a:spcPct val="100000"/>
              </a:lnSpc>
              <a:buNone/>
            </a:pPr>
            <a:fld id="{AFE28AC5-65EC-464C-90D2-07574671207D}" type="slidenum">
              <a:rPr lang="de-DE" sz="1800" b="0" u="none" strike="noStrike">
                <a:solidFill>
                  <a:schemeClr val="dk1"/>
                </a:solidFill>
                <a:effectLst/>
                <a:uFillTx/>
                <a:latin typeface="Open Sans"/>
              </a:rPr>
              <a:t>‹Nr.›</a:t>
            </a:fld>
            <a:endParaRPr lang="de-DE" sz="1800" b="0" u="none" strike="noStrike">
              <a:solidFill>
                <a:srgbClr val="000000"/>
              </a:solidFill>
              <a:effectLst/>
              <a:uFillTx/>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FC0024-7FF6-FC10-2B4B-0D1398E31058}"/>
              </a:ext>
            </a:extLst>
          </p:cNvPr>
          <p:cNvSpPr>
            <a:spLocks noGrp="1"/>
          </p:cNvSpPr>
          <p:nvPr>
            <p:ph type="title"/>
          </p:nvPr>
        </p:nvSpPr>
        <p:spPr>
          <a:xfrm>
            <a:off x="271530" y="390884"/>
            <a:ext cx="9387625" cy="922762"/>
          </a:xfrm>
        </p:spPr>
        <p:txBody>
          <a:bodyPr lIns="0" tIns="0" rIns="0" bIns="0" anchor="t" anchorCtr="0"/>
          <a:lstStyle>
            <a:lvl1pPr>
              <a:defRPr>
                <a:solidFill>
                  <a:schemeClr val="accent1"/>
                </a:solidFill>
              </a:defRPr>
            </a:lvl1pPr>
          </a:lstStyle>
          <a:p>
            <a:r>
              <a:rPr lang="de-DE"/>
              <a:t>Mastertitelformat bearbeiten</a:t>
            </a:r>
          </a:p>
        </p:txBody>
      </p:sp>
      <p:sp>
        <p:nvSpPr>
          <p:cNvPr id="4" name="Textplatzhalter 3">
            <a:extLst>
              <a:ext uri="{FF2B5EF4-FFF2-40B4-BE49-F238E27FC236}">
                <a16:creationId xmlns:a16="http://schemas.microsoft.com/office/drawing/2014/main" id="{A489E4B0-24B0-5188-9A8D-43EC0EA583F3}"/>
              </a:ext>
            </a:extLst>
          </p:cNvPr>
          <p:cNvSpPr>
            <a:spLocks noGrp="1"/>
          </p:cNvSpPr>
          <p:nvPr>
            <p:ph type="body" sz="quarter" idx="10"/>
          </p:nvPr>
        </p:nvSpPr>
        <p:spPr>
          <a:xfrm>
            <a:off x="271463" y="1468438"/>
            <a:ext cx="9388475" cy="4610100"/>
          </a:xfrm>
        </p:spPr>
        <p:txBody>
          <a:bodyPr lIns="0" tIns="0" rIns="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45393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Zwei Inhalt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7A4A415-FBB7-A33A-16DF-10734542CE23}"/>
              </a:ext>
            </a:extLst>
          </p:cNvPr>
          <p:cNvSpPr/>
          <p:nvPr userDrawn="1"/>
        </p:nvSpPr>
        <p:spPr>
          <a:xfrm>
            <a:off x="1" y="0"/>
            <a:ext cx="60198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3">
            <a:extLst>
              <a:ext uri="{FF2B5EF4-FFF2-40B4-BE49-F238E27FC236}">
                <a16:creationId xmlns:a16="http://schemas.microsoft.com/office/drawing/2014/main" id="{D6B9AFD9-1FBB-9D29-E6E1-5891E4CEA636}"/>
              </a:ext>
            </a:extLst>
          </p:cNvPr>
          <p:cNvSpPr>
            <a:spLocks noGrp="1"/>
          </p:cNvSpPr>
          <p:nvPr>
            <p:ph sz="half" idx="2"/>
          </p:nvPr>
        </p:nvSpPr>
        <p:spPr>
          <a:xfrm>
            <a:off x="6019801" y="0"/>
            <a:ext cx="6172198" cy="6858000"/>
          </a:xfrm>
        </p:spPr>
        <p:txBody>
          <a:bodyPr lIns="0" tIns="0" rIns="0" bIns="0"/>
          <a:lstStyle>
            <a:lvl1pPr marL="0" indent="0">
              <a:buNone/>
              <a:defRPr/>
            </a:lvl1pPr>
          </a:lstStyle>
          <a:p>
            <a:pPr lvl="0"/>
            <a:endParaRPr lang="de-DE"/>
          </a:p>
        </p:txBody>
      </p:sp>
      <p:sp>
        <p:nvSpPr>
          <p:cNvPr id="8" name="Titel 1">
            <a:extLst>
              <a:ext uri="{FF2B5EF4-FFF2-40B4-BE49-F238E27FC236}">
                <a16:creationId xmlns:a16="http://schemas.microsoft.com/office/drawing/2014/main" id="{95DE7268-0001-37D4-FDE9-D21C0418FABC}"/>
              </a:ext>
            </a:extLst>
          </p:cNvPr>
          <p:cNvSpPr>
            <a:spLocks noGrp="1"/>
          </p:cNvSpPr>
          <p:nvPr>
            <p:ph type="title"/>
          </p:nvPr>
        </p:nvSpPr>
        <p:spPr>
          <a:xfrm>
            <a:off x="295660" y="876974"/>
            <a:ext cx="5319251" cy="2157476"/>
          </a:xfrm>
        </p:spPr>
        <p:txBody>
          <a:bodyPr lIns="0" tIns="0" rIns="0" bIns="0" anchor="t" anchorCtr="0">
            <a:normAutofit/>
          </a:bodyPr>
          <a:lstStyle>
            <a:lvl1pPr>
              <a:defRPr sz="4000">
                <a:solidFill>
                  <a:schemeClr val="bg1"/>
                </a:solidFill>
              </a:defRPr>
            </a:lvl1pPr>
          </a:lstStyle>
          <a:p>
            <a:r>
              <a:rPr lang="de-DE"/>
              <a:t>Mastertitelformat bearbeiten</a:t>
            </a:r>
          </a:p>
        </p:txBody>
      </p:sp>
      <p:sp>
        <p:nvSpPr>
          <p:cNvPr id="2" name="Untertitel 2">
            <a:extLst>
              <a:ext uri="{FF2B5EF4-FFF2-40B4-BE49-F238E27FC236}">
                <a16:creationId xmlns:a16="http://schemas.microsoft.com/office/drawing/2014/main" id="{6C7BE12E-E6EE-76AA-FBDE-EF03CC2CB1C3}"/>
              </a:ext>
            </a:extLst>
          </p:cNvPr>
          <p:cNvSpPr>
            <a:spLocks noGrp="1"/>
          </p:cNvSpPr>
          <p:nvPr>
            <p:ph type="subTitle" idx="1" hasCustomPrompt="1"/>
          </p:nvPr>
        </p:nvSpPr>
        <p:spPr>
          <a:xfrm>
            <a:off x="295664" y="433873"/>
            <a:ext cx="5329084" cy="402102"/>
          </a:xfrm>
          <a:ln>
            <a:noFill/>
          </a:ln>
        </p:spPr>
        <p:txBody>
          <a:bodyPr lIns="36000" tIns="0" rIns="0" bIns="0" anchor="b" anchorCtr="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841731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Abschnitts-&#10;überschrift">
    <p:bg>
      <p:bgPr>
        <a:solidFill>
          <a:srgbClr val="FFFFFF"/>
        </a:solidFill>
        <a:effectLst/>
      </p:bgPr>
    </p:bg>
    <p:spTree>
      <p:nvGrpSpPr>
        <p:cNvPr id="1" name=""/>
        <p:cNvGrpSpPr/>
        <p:nvPr/>
      </p:nvGrpSpPr>
      <p:grpSpPr>
        <a:xfrm>
          <a:off x="0" y="0"/>
          <a:ext cx="0" cy="0"/>
          <a:chOff x="0" y="0"/>
          <a:chExt cx="0" cy="0"/>
        </a:xfrm>
      </p:grpSpPr>
      <p:sp>
        <p:nvSpPr>
          <p:cNvPr id="8" name="PlaceHolder 1"/>
          <p:cNvSpPr>
            <a:spLocks noGrp="1"/>
          </p:cNvSpPr>
          <p:nvPr>
            <p:ph type="title"/>
          </p:nvPr>
        </p:nvSpPr>
        <p:spPr>
          <a:xfrm>
            <a:off x="831960" y="1709640"/>
            <a:ext cx="10515240" cy="2852280"/>
          </a:xfrm>
          <a:prstGeom prst="rect">
            <a:avLst/>
          </a:prstGeom>
          <a:noFill/>
          <a:ln w="0">
            <a:noFill/>
          </a:ln>
        </p:spPr>
        <p:txBody>
          <a:bodyPr lIns="91440" tIns="45720" rIns="91440" bIns="45720" anchor="b">
            <a:noAutofit/>
          </a:bodyPr>
          <a:lstStyle/>
          <a:p>
            <a:pPr indent="0" defTabSz="914400">
              <a:lnSpc>
                <a:spcPct val="90000"/>
              </a:lnSpc>
              <a:buNone/>
            </a:pPr>
            <a:r>
              <a:rPr lang="de-DE" sz="6000" b="0" u="none" strike="noStrike">
                <a:solidFill>
                  <a:schemeClr val="accent1"/>
                </a:solidFill>
                <a:effectLst/>
                <a:uFillTx/>
                <a:latin typeface="Transforma Mix Medium"/>
              </a:rPr>
              <a:t>Mastertitelformat bearbeiten</a:t>
            </a:r>
            <a:endParaRPr lang="de-DE" sz="6000" b="0" u="none" strike="noStrike">
              <a:solidFill>
                <a:schemeClr val="dk1"/>
              </a:solidFill>
              <a:effectLst/>
              <a:uFillTx/>
              <a:latin typeface="Open Sans"/>
            </a:endParaRPr>
          </a:p>
        </p:txBody>
      </p:sp>
      <p:sp>
        <p:nvSpPr>
          <p:cNvPr id="9" name="PlaceHolder 2"/>
          <p:cNvSpPr>
            <a:spLocks noGrp="1"/>
          </p:cNvSpPr>
          <p:nvPr>
            <p:ph type="body"/>
          </p:nvPr>
        </p:nvSpPr>
        <p:spPr>
          <a:xfrm>
            <a:off x="831960" y="4589640"/>
            <a:ext cx="10515240" cy="149976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e-DE" sz="2400" b="0" u="none" strike="noStrike">
                <a:solidFill>
                  <a:schemeClr val="dk1">
                    <a:tint val="75000"/>
                  </a:schemeClr>
                </a:solidFill>
                <a:effectLst/>
                <a:uFillTx/>
                <a:latin typeface="Open Sans"/>
              </a:rPr>
              <a:t>Mastertextformat bearbeiten</a:t>
            </a:r>
            <a:endParaRPr lang="de-DE" sz="2400" b="0" u="none" strike="noStrike">
              <a:solidFill>
                <a:schemeClr val="dk1"/>
              </a:solidFill>
              <a:effectLst/>
              <a:uFillTx/>
              <a:latin typeface="Open Sans"/>
            </a:endParaRPr>
          </a:p>
        </p:txBody>
      </p:sp>
      <p:sp>
        <p:nvSpPr>
          <p:cNvPr id="10" name="PlaceHolder 3"/>
          <p:cNvSpPr>
            <a:spLocks noGrp="1"/>
          </p:cNvSpPr>
          <p:nvPr>
            <p:ph type="dt" idx="1"/>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de-AT" sz="1800" b="0" u="none" strike="noStrike">
                <a:solidFill>
                  <a:schemeClr val="dk1"/>
                </a:solidFill>
                <a:effectLst/>
                <a:uFillTx/>
                <a:latin typeface="Open Sans"/>
              </a:defRPr>
            </a:lvl1pPr>
          </a:lstStyle>
          <a:p>
            <a:pPr indent="0" defTabSz="914400">
              <a:lnSpc>
                <a:spcPct val="100000"/>
              </a:lnSpc>
              <a:buNone/>
            </a:pPr>
            <a:endParaRPr lang="de-DE" sz="1800" b="0" u="none" strike="noStrike">
              <a:solidFill>
                <a:srgbClr val="000000"/>
              </a:solidFill>
              <a:effectLst/>
              <a:uFillTx/>
              <a:latin typeface="Calibri"/>
            </a:endParaRPr>
          </a:p>
        </p:txBody>
      </p:sp>
      <p:sp>
        <p:nvSpPr>
          <p:cNvPr id="11" name="PlaceHolder 4"/>
          <p:cNvSpPr>
            <a:spLocks noGrp="1"/>
          </p:cNvSpPr>
          <p:nvPr>
            <p:ph type="ftr" idx="2"/>
          </p:nvPr>
        </p:nvSpPr>
        <p:spPr>
          <a:xfrm>
            <a:off x="0" y="0"/>
            <a:ext cx="0" cy="0"/>
          </a:xfrm>
          <a:prstGeom prst="rect">
            <a:avLst/>
          </a:prstGeom>
          <a:noFill/>
          <a:ln w="0">
            <a:noFill/>
          </a:ln>
        </p:spPr>
        <p:txBody>
          <a:bodyPr lIns="90000" tIns="-45000" rIns="90000" bIns="-45000" anchor="t">
            <a:noAutofit/>
          </a:bodyPr>
          <a:lstStyle>
            <a:lvl1pPr indent="0" algn="ctr">
              <a:buNone/>
              <a:defRPr lang="de-DE" sz="1400" b="0" u="none" strike="noStrike">
                <a:solidFill>
                  <a:srgbClr val="000000"/>
                </a:solidFill>
                <a:effectLst/>
                <a:uFillTx/>
                <a:latin typeface="Calibri"/>
              </a:defRPr>
            </a:lvl1pPr>
          </a:lstStyle>
          <a:p>
            <a:pPr indent="0" algn="ctr">
              <a:buNone/>
            </a:pPr>
            <a:r>
              <a:rPr lang="de-DE" sz="1400" b="0" u="none" strike="noStrike">
                <a:solidFill>
                  <a:srgbClr val="000000"/>
                </a:solidFill>
                <a:effectLst/>
                <a:uFillTx/>
                <a:latin typeface="Calibri"/>
              </a:rPr>
              <a:t>Co-WOERK | Dieser Foliensatz ist, mit Ausnahme des Co-WOERK Logos und sofern nicht für einzelne Inhalte anders angegeben, lizensiert unter der Creative Commons Lizenz CC-BY 4.0</a:t>
            </a:r>
          </a:p>
        </p:txBody>
      </p:sp>
      <p:sp>
        <p:nvSpPr>
          <p:cNvPr id="12" name="PlaceHolder 5"/>
          <p:cNvSpPr>
            <a:spLocks noGrp="1"/>
          </p:cNvSpPr>
          <p:nvPr>
            <p:ph type="sldNum" idx="3"/>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de-AT" sz="1800" b="0" u="none" strike="noStrike">
                <a:solidFill>
                  <a:schemeClr val="dk1"/>
                </a:solidFill>
                <a:effectLst/>
                <a:uFillTx/>
                <a:latin typeface="Open Sans"/>
              </a:defRPr>
            </a:lvl1pPr>
          </a:lstStyle>
          <a:p>
            <a:pPr indent="0" defTabSz="914400">
              <a:lnSpc>
                <a:spcPct val="100000"/>
              </a:lnSpc>
              <a:buNone/>
            </a:pPr>
            <a:fld id="{BF8F6BA4-C25F-4217-BC57-8B0922B1F685}" type="slidenum">
              <a:rPr lang="de-AT" sz="1800" b="0" u="none" strike="noStrike">
                <a:solidFill>
                  <a:schemeClr val="dk1"/>
                </a:solidFill>
                <a:effectLst/>
                <a:uFillTx/>
                <a:latin typeface="Open Sans"/>
              </a:rPr>
              <a:t>‹Nr.›</a:t>
            </a:fld>
            <a:endParaRPr lang="de-DE" sz="1800" b="0" u="none" strike="noStrike">
              <a:solidFill>
                <a:srgbClr val="000000"/>
              </a:solidFill>
              <a:effectLst/>
              <a:uFillTx/>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Nur Titel">
    <p:bg>
      <p:bgPr>
        <a:solidFill>
          <a:srgbClr val="FFFFFF"/>
        </a:solidFill>
        <a:effectLst/>
      </p:bgPr>
    </p:bg>
    <p:spTree>
      <p:nvGrpSpPr>
        <p:cNvPr id="1" name=""/>
        <p:cNvGrpSpPr/>
        <p:nvPr/>
      </p:nvGrpSpPr>
      <p:grpSpPr>
        <a:xfrm>
          <a:off x="0" y="0"/>
          <a:ext cx="0" cy="0"/>
          <a:chOff x="0" y="0"/>
          <a:chExt cx="0" cy="0"/>
        </a:xfrm>
      </p:grpSpPr>
      <p:sp>
        <p:nvSpPr>
          <p:cNvPr id="13" name="PlaceHolder 1"/>
          <p:cNvSpPr>
            <a:spLocks noGrp="1"/>
          </p:cNvSpPr>
          <p:nvPr>
            <p:ph type="title"/>
          </p:nvPr>
        </p:nvSpPr>
        <p:spPr>
          <a:xfrm>
            <a:off x="271440" y="390960"/>
            <a:ext cx="9387000" cy="9219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4400" b="0" u="none" strike="noStrike">
                <a:solidFill>
                  <a:schemeClr val="accent1"/>
                </a:solidFill>
                <a:effectLst/>
                <a:uFillTx/>
                <a:latin typeface="Transforma Mix Medium"/>
              </a:rPr>
              <a:t>Mastertitelformat bearbeiten</a:t>
            </a:r>
            <a:endParaRPr lang="de-DE" sz="4400" b="0" u="none" strike="noStrike">
              <a:solidFill>
                <a:schemeClr val="dk1"/>
              </a:solidFill>
              <a:effectLst/>
              <a:uFillTx/>
              <a:latin typeface="Open Sans"/>
            </a:endParaRPr>
          </a:p>
        </p:txBody>
      </p:sp>
      <p:sp>
        <p:nvSpPr>
          <p:cNvPr id="14" name="PlaceHolder 2"/>
          <p:cNvSpPr>
            <a:spLocks noGrp="1"/>
          </p:cNvSpPr>
          <p:nvPr>
            <p:ph type="body"/>
          </p:nvPr>
        </p:nvSpPr>
        <p:spPr>
          <a:xfrm>
            <a:off x="271440" y="1468440"/>
            <a:ext cx="9387720" cy="4609440"/>
          </a:xfrm>
          <a:prstGeom prst="rect">
            <a:avLst/>
          </a:prstGeom>
          <a:noFill/>
          <a:ln w="0">
            <a:noFill/>
          </a:ln>
        </p:spPr>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800" b="0" u="none" strike="noStrike">
                <a:solidFill>
                  <a:schemeClr val="dk1"/>
                </a:solidFill>
                <a:effectLst/>
                <a:uFillTx/>
                <a:latin typeface="Open Sans"/>
              </a:rPr>
              <a:t>Mastertextformat bearbeiten</a:t>
            </a:r>
          </a:p>
          <a:p>
            <a:pPr marL="685800" lvl="1" indent="-228600" defTabSz="914400">
              <a:lnSpc>
                <a:spcPct val="90000"/>
              </a:lnSpc>
              <a:spcBef>
                <a:spcPts val="499"/>
              </a:spcBef>
              <a:buClr>
                <a:srgbClr val="000000"/>
              </a:buClr>
              <a:buFont typeface="Arial"/>
              <a:buChar char="•"/>
            </a:pPr>
            <a:r>
              <a:rPr lang="de-DE" sz="2400" b="0" u="none" strike="noStrike">
                <a:solidFill>
                  <a:schemeClr val="dk1"/>
                </a:solidFill>
                <a:effectLst/>
                <a:uFillTx/>
                <a:latin typeface="Open Sans"/>
              </a:rPr>
              <a:t>Zweite Ebene</a:t>
            </a:r>
          </a:p>
          <a:p>
            <a:pPr marL="1143000" lvl="2" indent="-228600" defTabSz="914400">
              <a:lnSpc>
                <a:spcPct val="90000"/>
              </a:lnSpc>
              <a:spcBef>
                <a:spcPts val="499"/>
              </a:spcBef>
              <a:buClr>
                <a:srgbClr val="000000"/>
              </a:buClr>
              <a:buFont typeface="Arial"/>
              <a:buChar char="•"/>
            </a:pPr>
            <a:r>
              <a:rPr lang="de-DE" sz="2000" b="0" u="none" strike="noStrike">
                <a:solidFill>
                  <a:schemeClr val="dk1"/>
                </a:solidFill>
                <a:effectLst/>
                <a:uFillTx/>
                <a:latin typeface="Open Sans"/>
              </a:rPr>
              <a:t>Dritte Ebene</a:t>
            </a:r>
          </a:p>
          <a:p>
            <a:pPr marL="1600200" lvl="3"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Vierte Ebene</a:t>
            </a:r>
          </a:p>
          <a:p>
            <a:pPr marL="2057400" lvl="4"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Fünfte Ebene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Titelfolie">
    <p:bg>
      <p:bgPr>
        <a:solidFill>
          <a:srgbClr val="FFFFFF"/>
        </a:solidFill>
        <a:effectLst/>
      </p:bgPr>
    </p:bg>
    <p:spTree>
      <p:nvGrpSpPr>
        <p:cNvPr id="1" name=""/>
        <p:cNvGrpSpPr/>
        <p:nvPr/>
      </p:nvGrpSpPr>
      <p:grpSpPr>
        <a:xfrm>
          <a:off x="0" y="0"/>
          <a:ext cx="0" cy="0"/>
          <a:chOff x="0" y="0"/>
          <a:chExt cx="0" cy="0"/>
        </a:xfrm>
      </p:grpSpPr>
      <p:sp>
        <p:nvSpPr>
          <p:cNvPr id="15" name="Rechteck 9"/>
          <p:cNvSpPr/>
          <p:nvPr/>
        </p:nvSpPr>
        <p:spPr>
          <a:xfrm>
            <a:off x="0" y="0"/>
            <a:ext cx="12191760" cy="55447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16" name="PlaceHolder 1"/>
          <p:cNvSpPr>
            <a:spLocks noGrp="1"/>
          </p:cNvSpPr>
          <p:nvPr>
            <p:ph type="title"/>
          </p:nvPr>
        </p:nvSpPr>
        <p:spPr>
          <a:xfrm>
            <a:off x="550440" y="3178080"/>
            <a:ext cx="9143640" cy="1793520"/>
          </a:xfrm>
          <a:prstGeom prst="rect">
            <a:avLst/>
          </a:prstGeom>
          <a:noFill/>
          <a:ln w="0">
            <a:noFill/>
          </a:ln>
        </p:spPr>
        <p:txBody>
          <a:bodyPr lIns="0" tIns="0" rIns="0" bIns="0" anchor="t">
            <a:noAutofit/>
          </a:bodyPr>
          <a:lstStyle/>
          <a:p>
            <a:pPr indent="0" defTabSz="914400">
              <a:lnSpc>
                <a:spcPct val="90000"/>
              </a:lnSpc>
              <a:buNone/>
            </a:pPr>
            <a:r>
              <a:rPr lang="de-DE" sz="6000" b="0" u="none" strike="noStrike">
                <a:solidFill>
                  <a:schemeClr val="lt1"/>
                </a:solidFill>
                <a:effectLst/>
                <a:uFillTx/>
                <a:latin typeface="Transforma Mix Medium"/>
              </a:rPr>
              <a:t>Mastertitelformat bearbeiten</a:t>
            </a:r>
            <a:endParaRPr lang="de-DE" sz="6000" b="0" u="none" strike="noStrike">
              <a:solidFill>
                <a:schemeClr val="dk1"/>
              </a:solidFill>
              <a:effectLst/>
              <a:uFillTx/>
              <a:latin typeface="Open Sans"/>
            </a:endParaRPr>
          </a:p>
        </p:txBody>
      </p:sp>
      <p:pic>
        <p:nvPicPr>
          <p:cNvPr id="17" name="Grafik 8"/>
          <p:cNvPicPr/>
          <p:nvPr/>
        </p:nvPicPr>
        <p:blipFill>
          <a:blip r:embed="rId2"/>
          <a:stretch/>
        </p:blipFill>
        <p:spPr>
          <a:xfrm>
            <a:off x="639000" y="5812560"/>
            <a:ext cx="10716840" cy="848520"/>
          </a:xfrm>
          <a:prstGeom prst="rect">
            <a:avLst/>
          </a:prstGeom>
          <a:noFill/>
          <a:ln w="0">
            <a:noFill/>
          </a:ln>
        </p:spPr>
      </p:pic>
      <p:pic>
        <p:nvPicPr>
          <p:cNvPr id="18" name="Grafik 3"/>
          <p:cNvPicPr/>
          <p:nvPr/>
        </p:nvPicPr>
        <p:blipFill>
          <a:blip r:embed="rId3"/>
          <a:stretch/>
        </p:blipFill>
        <p:spPr>
          <a:xfrm>
            <a:off x="3916440" y="590040"/>
            <a:ext cx="8275320" cy="3858480"/>
          </a:xfrm>
          <a:prstGeom prst="rect">
            <a:avLst/>
          </a:prstGeom>
          <a:noFill/>
          <a:ln w="0">
            <a:noFill/>
          </a:ln>
        </p:spPr>
      </p:pic>
      <p:pic>
        <p:nvPicPr>
          <p:cNvPr id="19" name="Grafik 4"/>
          <p:cNvPicPr/>
          <p:nvPr/>
        </p:nvPicPr>
        <p:blipFill>
          <a:blip r:embed="rId4">
            <a:extLst>
              <a:ext uri="{96DAC541-7B7A-43D3-8B79-37D633B846F1}">
                <asvg:svgBlip xmlns:asvg="http://schemas.microsoft.com/office/drawing/2016/SVG/main" r:embed="rId5"/>
              </a:ext>
            </a:extLst>
          </a:blip>
          <a:stretch/>
        </p:blipFill>
        <p:spPr>
          <a:xfrm>
            <a:off x="9783000" y="322560"/>
            <a:ext cx="2062800" cy="612720"/>
          </a:xfrm>
          <a:prstGeom prst="rect">
            <a:avLst/>
          </a:prstGeom>
          <a:noFill/>
          <a:ln w="0">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Zwei Inhalte">
    <p:bg>
      <p:bgPr>
        <a:solidFill>
          <a:srgbClr val="FFFFFF"/>
        </a:solidFill>
        <a:effectLst/>
      </p:bgPr>
    </p:bg>
    <p:spTree>
      <p:nvGrpSpPr>
        <p:cNvPr id="1" name=""/>
        <p:cNvGrpSpPr/>
        <p:nvPr/>
      </p:nvGrpSpPr>
      <p:grpSpPr>
        <a:xfrm>
          <a:off x="0" y="0"/>
          <a:ext cx="0" cy="0"/>
          <a:chOff x="0" y="0"/>
          <a:chExt cx="0" cy="0"/>
        </a:xfrm>
      </p:grpSpPr>
      <p:sp>
        <p:nvSpPr>
          <p:cNvPr id="20" name="Rechteck 4"/>
          <p:cNvSpPr/>
          <p:nvPr/>
        </p:nvSpPr>
        <p:spPr>
          <a:xfrm>
            <a:off x="0" y="0"/>
            <a:ext cx="6019560" cy="68576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21" name="PlaceHolder 1"/>
          <p:cNvSpPr>
            <a:spLocks noGrp="1"/>
          </p:cNvSpPr>
          <p:nvPr>
            <p:ph type="body"/>
          </p:nvPr>
        </p:nvSpPr>
        <p:spPr>
          <a:xfrm>
            <a:off x="6019920" y="0"/>
            <a:ext cx="6171840" cy="6857640"/>
          </a:xfrm>
          <a:prstGeom prst="rect">
            <a:avLst/>
          </a:prstGeom>
          <a:noFill/>
          <a:ln w="0">
            <a:noFill/>
          </a:ln>
        </p:spPr>
        <p:txBody>
          <a:bodyPr lIns="0" tIns="0" rIns="0" bIns="0" anchor="t">
            <a:noAutofit/>
          </a:bodyPr>
          <a:lstStyle/>
          <a:p>
            <a:pPr marL="432000" indent="-324000">
              <a:lnSpc>
                <a:spcPct val="90000"/>
              </a:lnSpc>
              <a:spcBef>
                <a:spcPts val="1417"/>
              </a:spcBef>
              <a:buClr>
                <a:srgbClr val="000000"/>
              </a:buClr>
              <a:buSzPct val="45000"/>
              <a:buFont typeface="Wingdings" charset="2"/>
              <a:buChar char=""/>
            </a:pPr>
            <a:r>
              <a:rPr lang="de-DE" sz="2800" b="0" u="none" strike="noStrike">
                <a:solidFill>
                  <a:schemeClr val="dk1"/>
                </a:solidFill>
                <a:effectLst/>
                <a:uFillTx/>
                <a:latin typeface="Open Sans"/>
              </a:rPr>
              <a:t>Format des Gliederungstextes durch Klicken bearbeiten</a:t>
            </a:r>
          </a:p>
          <a:p>
            <a:pPr marL="864000" lvl="1" indent="-324000">
              <a:lnSpc>
                <a:spcPct val="90000"/>
              </a:lnSpc>
              <a:spcBef>
                <a:spcPts val="1134"/>
              </a:spcBef>
              <a:buClr>
                <a:srgbClr val="000000"/>
              </a:buClr>
              <a:buSzPct val="75000"/>
              <a:buFont typeface="Symbol" charset="2"/>
              <a:buChar char=""/>
            </a:pPr>
            <a:r>
              <a:rPr lang="de-DE" sz="2800" b="0" u="none" strike="noStrike">
                <a:solidFill>
                  <a:schemeClr val="dk1"/>
                </a:solidFill>
                <a:effectLst/>
                <a:uFillTx/>
                <a:latin typeface="Open Sans"/>
              </a:rPr>
              <a:t>Zweite Gliederungsebene</a:t>
            </a:r>
          </a:p>
          <a:p>
            <a:pPr marL="1296000" lvl="2" indent="-288000">
              <a:lnSpc>
                <a:spcPct val="90000"/>
              </a:lnSpc>
              <a:spcBef>
                <a:spcPts val="850"/>
              </a:spcBef>
              <a:buClr>
                <a:srgbClr val="000000"/>
              </a:buClr>
              <a:buSzPct val="45000"/>
              <a:buFont typeface="Wingdings" charset="2"/>
              <a:buChar char=""/>
            </a:pPr>
            <a:r>
              <a:rPr lang="de-DE" sz="2800" b="0" u="none" strike="noStrike">
                <a:solidFill>
                  <a:schemeClr val="dk1"/>
                </a:solidFill>
                <a:effectLst/>
                <a:uFillTx/>
                <a:latin typeface="Open Sans"/>
              </a:rPr>
              <a:t>Dritte Gliederungsebene</a:t>
            </a:r>
          </a:p>
          <a:p>
            <a:pPr marL="1728000" lvl="3" indent="-216000">
              <a:lnSpc>
                <a:spcPct val="90000"/>
              </a:lnSpc>
              <a:spcBef>
                <a:spcPts val="567"/>
              </a:spcBef>
              <a:buClr>
                <a:srgbClr val="000000"/>
              </a:buClr>
              <a:buSzPct val="75000"/>
              <a:buFont typeface="Symbol" charset="2"/>
              <a:buChar char=""/>
            </a:pPr>
            <a:r>
              <a:rPr lang="de-DE" sz="2800" b="0" u="none" strike="noStrike">
                <a:solidFill>
                  <a:schemeClr val="dk1"/>
                </a:solidFill>
                <a:effectLst/>
                <a:uFillTx/>
                <a:latin typeface="Open Sans"/>
              </a:rPr>
              <a:t>Vierte Gliederungsebene</a:t>
            </a:r>
          </a:p>
          <a:p>
            <a:pPr marL="2160000" lvl="4"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Fünfte Gliederungsebene</a:t>
            </a:r>
          </a:p>
          <a:p>
            <a:pPr marL="2592000" lvl="5"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Sechste Gliederungsebene</a:t>
            </a:r>
          </a:p>
          <a:p>
            <a:pPr marL="3024000" lvl="6"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Siebte Gliederungsebene</a:t>
            </a:r>
          </a:p>
        </p:txBody>
      </p:sp>
      <p:sp>
        <p:nvSpPr>
          <p:cNvPr id="22" name="PlaceHolder 2"/>
          <p:cNvSpPr>
            <a:spLocks noGrp="1"/>
          </p:cNvSpPr>
          <p:nvPr>
            <p:ph type="title"/>
          </p:nvPr>
        </p:nvSpPr>
        <p:spPr>
          <a:xfrm>
            <a:off x="295560" y="876960"/>
            <a:ext cx="5319000" cy="2157120"/>
          </a:xfrm>
          <a:prstGeom prst="rect">
            <a:avLst/>
          </a:prstGeom>
          <a:noFill/>
          <a:ln w="0">
            <a:noFill/>
          </a:ln>
        </p:spPr>
        <p:txBody>
          <a:bodyPr lIns="0" tIns="0" rIns="0" bIns="0" anchor="t">
            <a:normAutofit/>
          </a:bodyPr>
          <a:lstStyle/>
          <a:p>
            <a:pPr indent="0" defTabSz="914400">
              <a:lnSpc>
                <a:spcPct val="90000"/>
              </a:lnSpc>
              <a:buNone/>
            </a:pPr>
            <a:r>
              <a:rPr lang="de-DE" sz="4000" b="0" u="none" strike="noStrike">
                <a:solidFill>
                  <a:schemeClr val="lt1"/>
                </a:solidFill>
                <a:effectLst/>
                <a:uFillTx/>
                <a:latin typeface="Transforma Mix Medium"/>
              </a:rPr>
              <a:t>Mastertitelformat bearbeiten</a:t>
            </a:r>
            <a:endParaRPr lang="de-DE" sz="4000" b="0" u="none" strike="noStrike">
              <a:solidFill>
                <a:schemeClr val="dk1"/>
              </a:solidFill>
              <a:effectLst/>
              <a:uFillTx/>
              <a:latin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Zwei Inhalte">
    <p:bg>
      <p:bgPr>
        <a:solidFill>
          <a:srgbClr val="FFFFFF"/>
        </a:solidFill>
        <a:effectLst/>
      </p:bgPr>
    </p:bg>
    <p:spTree>
      <p:nvGrpSpPr>
        <p:cNvPr id="1" name=""/>
        <p:cNvGrpSpPr/>
        <p:nvPr/>
      </p:nvGrpSpPr>
      <p:grpSpPr>
        <a:xfrm>
          <a:off x="0" y="0"/>
          <a:ext cx="0" cy="0"/>
          <a:chOff x="0" y="0"/>
          <a:chExt cx="0" cy="0"/>
        </a:xfrm>
      </p:grpSpPr>
      <p:sp>
        <p:nvSpPr>
          <p:cNvPr id="23" name="Rechteck 4"/>
          <p:cNvSpPr/>
          <p:nvPr/>
        </p:nvSpPr>
        <p:spPr>
          <a:xfrm>
            <a:off x="0" y="0"/>
            <a:ext cx="6019560" cy="68576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24" name="PlaceHolder 1"/>
          <p:cNvSpPr>
            <a:spLocks noGrp="1"/>
          </p:cNvSpPr>
          <p:nvPr>
            <p:ph type="title"/>
          </p:nvPr>
        </p:nvSpPr>
        <p:spPr>
          <a:xfrm>
            <a:off x="295560" y="876960"/>
            <a:ext cx="5319000" cy="2157120"/>
          </a:xfrm>
          <a:prstGeom prst="rect">
            <a:avLst/>
          </a:prstGeom>
          <a:noFill/>
          <a:ln w="0">
            <a:noFill/>
          </a:ln>
        </p:spPr>
        <p:txBody>
          <a:bodyPr lIns="0" tIns="0" rIns="0" bIns="0" anchor="t">
            <a:normAutofit/>
          </a:bodyPr>
          <a:lstStyle/>
          <a:p>
            <a:pPr indent="0" defTabSz="914400">
              <a:lnSpc>
                <a:spcPct val="90000"/>
              </a:lnSpc>
              <a:buNone/>
            </a:pPr>
            <a:r>
              <a:rPr lang="de-DE" sz="4000" b="0" u="none" strike="noStrike">
                <a:solidFill>
                  <a:schemeClr val="lt1"/>
                </a:solidFill>
                <a:effectLst/>
                <a:uFillTx/>
                <a:latin typeface="Transforma Mix Medium"/>
              </a:rPr>
              <a:t>Mastertitelformat bearbeiten</a:t>
            </a:r>
            <a:endParaRPr lang="de-DE" sz="4000" b="0" u="none" strike="noStrike">
              <a:solidFill>
                <a:schemeClr val="dk1"/>
              </a:solidFill>
              <a:effectLst/>
              <a:uFillTx/>
              <a:latin typeface="Open Sans"/>
            </a:endParaRPr>
          </a:p>
        </p:txBody>
      </p:sp>
      <p:sp>
        <p:nvSpPr>
          <p:cNvPr id="25" name="PlaceHolder 2"/>
          <p:cNvSpPr>
            <a:spLocks noGrp="1"/>
          </p:cNvSpPr>
          <p:nvPr>
            <p:ph type="body"/>
          </p:nvPr>
        </p:nvSpPr>
        <p:spPr>
          <a:xfrm>
            <a:off x="6019920" y="0"/>
            <a:ext cx="6171840" cy="6857640"/>
          </a:xfrm>
          <a:prstGeom prst="rect">
            <a:avLst/>
          </a:prstGeom>
          <a:noFill/>
          <a:ln w="0">
            <a:noFill/>
          </a:ln>
        </p:spPr>
        <p:txBody>
          <a:bodyPr lIns="0" tIns="0" rIns="0" bIns="0" anchor="t">
            <a:noAutofit/>
          </a:bodyPr>
          <a:lstStyle/>
          <a:p>
            <a:pPr marL="432000" indent="-324000">
              <a:lnSpc>
                <a:spcPct val="90000"/>
              </a:lnSpc>
              <a:spcBef>
                <a:spcPts val="1417"/>
              </a:spcBef>
              <a:buClr>
                <a:srgbClr val="000000"/>
              </a:buClr>
              <a:buSzPct val="45000"/>
              <a:buFont typeface="Wingdings" charset="2"/>
              <a:buChar char=""/>
            </a:pPr>
            <a:r>
              <a:rPr lang="de-DE" sz="2800" b="0" u="none" strike="noStrike">
                <a:solidFill>
                  <a:schemeClr val="dk1"/>
                </a:solidFill>
                <a:effectLst/>
                <a:uFillTx/>
                <a:latin typeface="Open Sans"/>
              </a:rPr>
              <a:t>Format des Gliederungstextes durch Klicken bearbeiten</a:t>
            </a:r>
          </a:p>
          <a:p>
            <a:pPr marL="864000" lvl="1" indent="-324000">
              <a:lnSpc>
                <a:spcPct val="90000"/>
              </a:lnSpc>
              <a:spcBef>
                <a:spcPts val="1134"/>
              </a:spcBef>
              <a:buClr>
                <a:srgbClr val="000000"/>
              </a:buClr>
              <a:buSzPct val="75000"/>
              <a:buFont typeface="Symbol" charset="2"/>
              <a:buChar char=""/>
            </a:pPr>
            <a:r>
              <a:rPr lang="de-DE" sz="2800" b="0" u="none" strike="noStrike">
                <a:solidFill>
                  <a:schemeClr val="dk1"/>
                </a:solidFill>
                <a:effectLst/>
                <a:uFillTx/>
                <a:latin typeface="Open Sans"/>
              </a:rPr>
              <a:t>Zweite Gliederungsebene</a:t>
            </a:r>
          </a:p>
          <a:p>
            <a:pPr marL="1296000" lvl="2" indent="-288000">
              <a:lnSpc>
                <a:spcPct val="90000"/>
              </a:lnSpc>
              <a:spcBef>
                <a:spcPts val="850"/>
              </a:spcBef>
              <a:buClr>
                <a:srgbClr val="000000"/>
              </a:buClr>
              <a:buSzPct val="45000"/>
              <a:buFont typeface="Wingdings" charset="2"/>
              <a:buChar char=""/>
            </a:pPr>
            <a:r>
              <a:rPr lang="de-DE" sz="2800" b="0" u="none" strike="noStrike">
                <a:solidFill>
                  <a:schemeClr val="dk1"/>
                </a:solidFill>
                <a:effectLst/>
                <a:uFillTx/>
                <a:latin typeface="Open Sans"/>
              </a:rPr>
              <a:t>Dritte Gliederungsebene</a:t>
            </a:r>
          </a:p>
          <a:p>
            <a:pPr marL="1728000" lvl="3" indent="-216000">
              <a:lnSpc>
                <a:spcPct val="90000"/>
              </a:lnSpc>
              <a:spcBef>
                <a:spcPts val="567"/>
              </a:spcBef>
              <a:buClr>
                <a:srgbClr val="000000"/>
              </a:buClr>
              <a:buSzPct val="75000"/>
              <a:buFont typeface="Symbol" charset="2"/>
              <a:buChar char=""/>
            </a:pPr>
            <a:r>
              <a:rPr lang="de-DE" sz="2800" b="0" u="none" strike="noStrike">
                <a:solidFill>
                  <a:schemeClr val="dk1"/>
                </a:solidFill>
                <a:effectLst/>
                <a:uFillTx/>
                <a:latin typeface="Open Sans"/>
              </a:rPr>
              <a:t>Vierte Gliederungsebene</a:t>
            </a:r>
          </a:p>
          <a:p>
            <a:pPr marL="2160000" lvl="4"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Fünfte Gliederungsebene</a:t>
            </a:r>
          </a:p>
          <a:p>
            <a:pPr marL="2592000" lvl="5"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Sechste Gliederungsebene</a:t>
            </a:r>
          </a:p>
          <a:p>
            <a:pPr marL="3024000" lvl="6"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Siebte Gliederungsebene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ur Titel">
    <p:bg>
      <p:bgPr>
        <a:solidFill>
          <a:srgbClr val="FFFFFF"/>
        </a:solidFill>
        <a:effectLst/>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271440" y="390960"/>
            <a:ext cx="9387360" cy="922320"/>
          </a:xfrm>
          <a:prstGeom prst="rect">
            <a:avLst/>
          </a:prstGeom>
          <a:noFill/>
          <a:ln w="0">
            <a:noFill/>
          </a:ln>
        </p:spPr>
        <p:txBody>
          <a:bodyPr lIns="0" tIns="0" rIns="0" bIns="0" anchor="t">
            <a:noAutofit/>
          </a:bodyPr>
          <a:lstStyle/>
          <a:p>
            <a:pPr indent="0" defTabSz="914400">
              <a:lnSpc>
                <a:spcPct val="90000"/>
              </a:lnSpc>
              <a:buNone/>
            </a:pPr>
            <a:r>
              <a:rPr lang="de-DE" sz="4400" b="0" u="none" strike="noStrike">
                <a:solidFill>
                  <a:schemeClr val="accent1"/>
                </a:solidFill>
                <a:effectLst/>
                <a:uFillTx/>
                <a:latin typeface="Transforma Mix Medium"/>
              </a:rPr>
              <a:t>Mastertitelformat bearbeiten</a:t>
            </a:r>
            <a:endParaRPr lang="de-DE" sz="4400" b="0" u="none" strike="noStrike">
              <a:solidFill>
                <a:schemeClr val="dk1"/>
              </a:solidFill>
              <a:effectLst/>
              <a:uFillTx/>
              <a:latin typeface="Open Sans"/>
            </a:endParaRPr>
          </a:p>
        </p:txBody>
      </p:sp>
      <p:sp>
        <p:nvSpPr>
          <p:cNvPr id="27" name="PlaceHolder 2"/>
          <p:cNvSpPr>
            <a:spLocks noGrp="1"/>
          </p:cNvSpPr>
          <p:nvPr>
            <p:ph type="body"/>
          </p:nvPr>
        </p:nvSpPr>
        <p:spPr>
          <a:xfrm>
            <a:off x="271440" y="1468440"/>
            <a:ext cx="9388080" cy="4609800"/>
          </a:xfrm>
          <a:prstGeom prst="rect">
            <a:avLst/>
          </a:prstGeom>
          <a:noFill/>
          <a:ln w="0">
            <a:noFill/>
          </a:ln>
        </p:spPr>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800" b="0" u="none" strike="noStrike">
                <a:solidFill>
                  <a:schemeClr val="dk1"/>
                </a:solidFill>
                <a:effectLst/>
                <a:uFillTx/>
                <a:latin typeface="Open Sans"/>
              </a:rPr>
              <a:t>Mastertextformat bearbeiten</a:t>
            </a:r>
          </a:p>
          <a:p>
            <a:pPr marL="685800" lvl="1" indent="-228600" defTabSz="914400">
              <a:lnSpc>
                <a:spcPct val="90000"/>
              </a:lnSpc>
              <a:spcBef>
                <a:spcPts val="499"/>
              </a:spcBef>
              <a:buClr>
                <a:srgbClr val="000000"/>
              </a:buClr>
              <a:buFont typeface="Arial"/>
              <a:buChar char="•"/>
            </a:pPr>
            <a:r>
              <a:rPr lang="de-DE" sz="2400" b="0" u="none" strike="noStrike">
                <a:solidFill>
                  <a:schemeClr val="dk1"/>
                </a:solidFill>
                <a:effectLst/>
                <a:uFillTx/>
                <a:latin typeface="Open Sans"/>
              </a:rPr>
              <a:t>Zweite Ebene</a:t>
            </a:r>
          </a:p>
          <a:p>
            <a:pPr marL="1143000" lvl="2" indent="-228600" defTabSz="914400">
              <a:lnSpc>
                <a:spcPct val="90000"/>
              </a:lnSpc>
              <a:spcBef>
                <a:spcPts val="499"/>
              </a:spcBef>
              <a:buClr>
                <a:srgbClr val="000000"/>
              </a:buClr>
              <a:buFont typeface="Arial"/>
              <a:buChar char="•"/>
            </a:pPr>
            <a:r>
              <a:rPr lang="de-DE" sz="2000" b="0" u="none" strike="noStrike">
                <a:solidFill>
                  <a:schemeClr val="dk1"/>
                </a:solidFill>
                <a:effectLst/>
                <a:uFillTx/>
                <a:latin typeface="Open Sans"/>
              </a:rPr>
              <a:t>Dritte Ebene</a:t>
            </a:r>
          </a:p>
          <a:p>
            <a:pPr marL="1600200" lvl="3"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Vierte Ebene</a:t>
            </a:r>
          </a:p>
          <a:p>
            <a:pPr marL="2057400" lvl="4"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Fünfte Ebene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Nur Titel">
    <p:bg>
      <p:bgPr>
        <a:solidFill>
          <a:srgbClr val="FFFFFF"/>
        </a:solidFill>
        <a:effectLst/>
      </p:bgPr>
    </p:bg>
    <p:spTree>
      <p:nvGrpSpPr>
        <p:cNvPr id="1" name=""/>
        <p:cNvGrpSpPr/>
        <p:nvPr/>
      </p:nvGrpSpPr>
      <p:grpSpPr>
        <a:xfrm>
          <a:off x="0" y="0"/>
          <a:ext cx="0" cy="0"/>
          <a:chOff x="0" y="0"/>
          <a:chExt cx="0" cy="0"/>
        </a:xfrm>
      </p:grpSpPr>
      <p:sp>
        <p:nvSpPr>
          <p:cNvPr id="28" name="PlaceHolder 1"/>
          <p:cNvSpPr>
            <a:spLocks noGrp="1"/>
          </p:cNvSpPr>
          <p:nvPr>
            <p:ph type="title"/>
          </p:nvPr>
        </p:nvSpPr>
        <p:spPr>
          <a:xfrm>
            <a:off x="271440" y="390960"/>
            <a:ext cx="9387360" cy="922320"/>
          </a:xfrm>
          <a:prstGeom prst="rect">
            <a:avLst/>
          </a:prstGeom>
          <a:noFill/>
          <a:ln w="0">
            <a:noFill/>
          </a:ln>
        </p:spPr>
        <p:txBody>
          <a:bodyPr lIns="0" tIns="0" rIns="0" bIns="0" anchor="t">
            <a:noAutofit/>
          </a:bodyPr>
          <a:lstStyle/>
          <a:p>
            <a:pPr indent="0" defTabSz="914400">
              <a:lnSpc>
                <a:spcPct val="90000"/>
              </a:lnSpc>
              <a:buNone/>
            </a:pPr>
            <a:r>
              <a:rPr lang="de-DE" sz="4400" b="0" u="none" strike="noStrike">
                <a:solidFill>
                  <a:schemeClr val="accent4"/>
                </a:solidFill>
                <a:effectLst/>
                <a:uFillTx/>
                <a:latin typeface="Transforma Mix Medium"/>
              </a:rPr>
              <a:t>Mastertitelformat bearbeiten</a:t>
            </a:r>
            <a:endParaRPr lang="de-DE" sz="4400" b="0" u="none" strike="noStrike">
              <a:solidFill>
                <a:schemeClr val="dk1"/>
              </a:solidFill>
              <a:effectLst/>
              <a:uFillTx/>
              <a:latin typeface="Open Sans"/>
            </a:endParaRPr>
          </a:p>
        </p:txBody>
      </p:sp>
      <p:sp>
        <p:nvSpPr>
          <p:cNvPr id="29" name="PlaceHolder 2"/>
          <p:cNvSpPr>
            <a:spLocks noGrp="1"/>
          </p:cNvSpPr>
          <p:nvPr>
            <p:ph type="body"/>
          </p:nvPr>
        </p:nvSpPr>
        <p:spPr>
          <a:xfrm>
            <a:off x="271440" y="1468440"/>
            <a:ext cx="9388080" cy="4609800"/>
          </a:xfrm>
          <a:prstGeom prst="rect">
            <a:avLst/>
          </a:prstGeom>
          <a:noFill/>
          <a:ln w="0">
            <a:noFill/>
          </a:ln>
        </p:spPr>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800" b="0" u="none" strike="noStrike">
                <a:solidFill>
                  <a:schemeClr val="dk1"/>
                </a:solidFill>
                <a:effectLst/>
                <a:uFillTx/>
                <a:latin typeface="Open Sans"/>
              </a:rPr>
              <a:t>Mastertextformat bearbeiten</a:t>
            </a:r>
          </a:p>
          <a:p>
            <a:pPr marL="685800" lvl="1" indent="-228600" defTabSz="914400">
              <a:lnSpc>
                <a:spcPct val="90000"/>
              </a:lnSpc>
              <a:spcBef>
                <a:spcPts val="499"/>
              </a:spcBef>
              <a:buClr>
                <a:srgbClr val="000000"/>
              </a:buClr>
              <a:buFont typeface="Arial"/>
              <a:buChar char="•"/>
            </a:pPr>
            <a:r>
              <a:rPr lang="de-DE" sz="2400" b="0" u="none" strike="noStrike">
                <a:solidFill>
                  <a:schemeClr val="dk1"/>
                </a:solidFill>
                <a:effectLst/>
                <a:uFillTx/>
                <a:latin typeface="Open Sans"/>
              </a:rPr>
              <a:t>Zweite Ebene</a:t>
            </a:r>
          </a:p>
          <a:p>
            <a:pPr marL="1143000" lvl="2" indent="-228600" defTabSz="914400">
              <a:lnSpc>
                <a:spcPct val="90000"/>
              </a:lnSpc>
              <a:spcBef>
                <a:spcPts val="499"/>
              </a:spcBef>
              <a:buClr>
                <a:srgbClr val="000000"/>
              </a:buClr>
              <a:buFont typeface="Arial"/>
              <a:buChar char="•"/>
            </a:pPr>
            <a:r>
              <a:rPr lang="de-DE" sz="2000" b="0" u="none" strike="noStrike">
                <a:solidFill>
                  <a:schemeClr val="dk1"/>
                </a:solidFill>
                <a:effectLst/>
                <a:uFillTx/>
                <a:latin typeface="Open Sans"/>
              </a:rPr>
              <a:t>Dritte Ebene</a:t>
            </a:r>
          </a:p>
          <a:p>
            <a:pPr marL="1600200" lvl="3"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Vierte Ebene</a:t>
            </a:r>
          </a:p>
          <a:p>
            <a:pPr marL="2057400" lvl="4"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Fünfte Ebene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bg>
      <p:bgPr>
        <a:solidFill>
          <a:srgbClr val="FFFFFF"/>
        </a:solidFill>
        <a:effectLst/>
      </p:bgPr>
    </p:bg>
    <p:spTree>
      <p:nvGrpSpPr>
        <p:cNvPr id="1" name=""/>
        <p:cNvGrpSpPr/>
        <p:nvPr/>
      </p:nvGrpSpPr>
      <p:grpSpPr>
        <a:xfrm>
          <a:off x="0" y="0"/>
          <a:ext cx="0" cy="0"/>
          <a:chOff x="0" y="0"/>
          <a:chExt cx="0" cy="0"/>
        </a:xfrm>
      </p:grpSpPr>
      <p:sp>
        <p:nvSpPr>
          <p:cNvPr id="30" name="Rechteck 1"/>
          <p:cNvSpPr/>
          <p:nvPr/>
        </p:nvSpPr>
        <p:spPr>
          <a:xfrm>
            <a:off x="0" y="0"/>
            <a:ext cx="12191760" cy="5544720"/>
          </a:xfrm>
          <a:prstGeom prst="rect">
            <a:avLst/>
          </a:prstGeom>
          <a:solidFill>
            <a:srgbClr val="0054FF"/>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pic>
        <p:nvPicPr>
          <p:cNvPr id="31" name="Grafik 2"/>
          <p:cNvPicPr/>
          <p:nvPr/>
        </p:nvPicPr>
        <p:blipFill>
          <a:blip r:embed="rId2"/>
          <a:stretch/>
        </p:blipFill>
        <p:spPr>
          <a:xfrm>
            <a:off x="639000" y="5812560"/>
            <a:ext cx="10716840" cy="848520"/>
          </a:xfrm>
          <a:prstGeom prst="rect">
            <a:avLst/>
          </a:prstGeom>
          <a:noFill/>
          <a:ln w="0">
            <a:noFill/>
          </a:ln>
        </p:spPr>
      </p:pic>
      <p:pic>
        <p:nvPicPr>
          <p:cNvPr id="32" name="Grafik 3"/>
          <p:cNvPicPr/>
          <p:nvPr/>
        </p:nvPicPr>
        <p:blipFill>
          <a:blip r:embed="rId3">
            <a:extLst>
              <a:ext uri="{96DAC541-7B7A-43D3-8B79-37D633B846F1}">
                <asvg:svgBlip xmlns:asvg="http://schemas.microsoft.com/office/drawing/2016/SVG/main" r:embed="rId4"/>
              </a:ext>
            </a:extLst>
          </a:blip>
          <a:stretch/>
        </p:blipFill>
        <p:spPr>
          <a:xfrm>
            <a:off x="697680" y="1574280"/>
            <a:ext cx="2045160" cy="612720"/>
          </a:xfrm>
          <a:prstGeom prst="rect">
            <a:avLst/>
          </a:prstGeom>
          <a:noFill/>
          <a:ln w="0">
            <a:noFill/>
          </a:ln>
        </p:spPr>
      </p:pic>
      <p:sp>
        <p:nvSpPr>
          <p:cNvPr id="33" name="PlaceHolder 1"/>
          <p:cNvSpPr>
            <a:spLocks noGrp="1"/>
          </p:cNvSpPr>
          <p:nvPr>
            <p:ph type="title"/>
          </p:nvPr>
        </p:nvSpPr>
        <p:spPr>
          <a:xfrm>
            <a:off x="550440" y="3178080"/>
            <a:ext cx="9143640" cy="1793520"/>
          </a:xfrm>
          <a:prstGeom prst="rect">
            <a:avLst/>
          </a:prstGeom>
          <a:noFill/>
          <a:ln w="0">
            <a:noFill/>
          </a:ln>
        </p:spPr>
        <p:txBody>
          <a:bodyPr lIns="0" tIns="0" rIns="0" bIns="0" anchor="t">
            <a:noAutofit/>
          </a:bodyPr>
          <a:lstStyle/>
          <a:p>
            <a:pPr indent="0" defTabSz="914400">
              <a:lnSpc>
                <a:spcPct val="90000"/>
              </a:lnSpc>
              <a:buNone/>
            </a:pPr>
            <a:r>
              <a:rPr lang="de-DE" sz="6000" b="0" u="none" strike="noStrike">
                <a:solidFill>
                  <a:schemeClr val="lt1"/>
                </a:solidFill>
                <a:effectLst/>
                <a:uFillTx/>
                <a:latin typeface="Transforma Mix Medium"/>
              </a:rPr>
              <a:t>Vielen Dank!</a:t>
            </a:r>
            <a:endParaRPr lang="de-DE" sz="6000" b="0" u="none" strike="noStrike">
              <a:solidFill>
                <a:schemeClr val="dk1"/>
              </a:solidFill>
              <a:effectLst/>
              <a:uFillTx/>
              <a:latin typeface="Open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open-educational-resources.de/der-oer-canvas-teil-1/"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open-educational-resources.de/der-oer-canvas-teil-1/" TargetMode="Externa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hyperlink" Target="https://www.twillo.de/edu-sharing/components/render/1715fc53-a3fd-412d-9f14-f2580234e791"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twillo.de/edu-sharing/components/collections?id=9acc7cac-a66c-431e-9c89-931815dcad8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44.png"/><Relationship Id="rId5" Type="http://schemas.openxmlformats.org/officeDocument/2006/relationships/image" Target="../media/image19.png"/><Relationship Id="rId10" Type="http://schemas.openxmlformats.org/officeDocument/2006/relationships/image" Target="../media/image45.png"/><Relationship Id="rId4" Type="http://schemas.openxmlformats.org/officeDocument/2006/relationships/image" Target="../media/image15.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hyperlink" Target="https://creativecommons.org/licenses/by/3.0/" TargetMode="External"/><Relationship Id="rId4" Type="http://schemas.openxmlformats.org/officeDocument/2006/relationships/hyperlink" Target="https://thenounproject.com/icon/thunder-8035169/"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creativecommons.org/licenses/by-sa/4.0/" TargetMode="External"/><Relationship Id="rId5" Type="http://schemas.openxmlformats.org/officeDocument/2006/relationships/hyperlink" Target="https://digitales.uni-graz.at/" TargetMode="Externa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hyperlink" Target="http://creativecommons.org/licenses/by-sa/4.0/"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digitales.uni-graz.at/" TargetMode="External"/><Relationship Id="rId5" Type="http://schemas.openxmlformats.org/officeDocument/2006/relationships/image" Target="../media/image8.jpeg"/><Relationship Id="rId4" Type="http://schemas.openxmlformats.org/officeDocument/2006/relationships/image" Target="../media/image53.png"/><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creativecommons.org/licenses/by-sa/4.0/" TargetMode="External"/><Relationship Id="rId5" Type="http://schemas.openxmlformats.org/officeDocument/2006/relationships/hyperlink" Target="https://digitales.uni-graz.at/" TargetMode="Externa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creativecommons.org/licenses/by-sa/3.0/deed.de" TargetMode="External"/><Relationship Id="rId5" Type="http://schemas.openxmlformats.org/officeDocument/2006/relationships/hyperlink" Target="http://www.wb-web.de/" TargetMode="Externa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hyperlink" Target="https://oerhoernchen.de/bildungsteiler/" TargetMode="Externa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hyperlink" Target="https://open-educational-resources.de/oer-tullu-regel/" TargetMode="External"/><Relationship Id="rId4" Type="http://schemas.openxmlformats.org/officeDocument/2006/relationships/hyperlink" Target="https://openedu-rlp.de/edu-sharing/components/render/9bebc2f2-5a50-4439-abc2-f25a50e4394c"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unesdoc.unesco.org/ark:/48223/pf0000266159_eng/PDF/266159eng.pdf.mult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jpe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openup.uni-potsdam.de/" TargetMode="External"/><Relationship Id="rId5" Type="http://schemas.openxmlformats.org/officeDocument/2006/relationships/hyperlink" Target="https://openup.uni-potsdam.de/course/view.php?id=556" TargetMode="Externa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hyperlink" Target="https://oeb-cms.mycelia.education/wp-content/uploads/2025/07/Open-Educational-Badges-Badge-erhalten-und-Lernendenansicht.mp4" TargetMode="Externa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hyperlink" Target="https://mattermost.co-woerk.de/co-woer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hyperlink" Target="https://open-educational-resources.de/der-oer-canvas-teil-1/" TargetMode="External"/><Relationship Id="rId7" Type="http://schemas.openxmlformats.org/officeDocument/2006/relationships/hyperlink" Target="https://creativecommons.org/licenses/by/3.0/"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hyperlink" Target="https://thenounproject.com/icon/steps-6442523/" TargetMode="External"/><Relationship Id="rId5" Type="http://schemas.openxmlformats.org/officeDocument/2006/relationships/image" Target="../media/image77.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s://www.co-woerk.de/newsletter/" TargetMode="External"/><Relationship Id="rId5" Type="http://schemas.openxmlformats.org/officeDocument/2006/relationships/image" Target="../media/image79.pn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8.jpe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556495" y="2928935"/>
            <a:ext cx="9143640" cy="794160"/>
          </a:xfrm>
          <a:prstGeom prst="rect">
            <a:avLst/>
          </a:prstGeom>
          <a:noFill/>
          <a:ln w="0">
            <a:noFill/>
          </a:ln>
        </p:spPr>
        <p:txBody>
          <a:bodyPr lIns="0" tIns="0" rIns="0" bIns="0" anchor="t">
            <a:noAutofit/>
          </a:bodyPr>
          <a:lstStyle/>
          <a:p>
            <a:pPr indent="0" defTabSz="914400">
              <a:lnSpc>
                <a:spcPct val="90000"/>
              </a:lnSpc>
              <a:buNone/>
            </a:pPr>
            <a:r>
              <a:rPr lang="de-DE" sz="4200" b="0" u="none" strike="noStrike" dirty="0" err="1">
                <a:solidFill>
                  <a:schemeClr val="lt1"/>
                </a:solidFill>
                <a:effectLst/>
                <a:uFillTx/>
                <a:latin typeface="Transforma Mix Medium"/>
              </a:rPr>
              <a:t>How</a:t>
            </a:r>
            <a:r>
              <a:rPr lang="de-DE" sz="4200" b="0" u="none" strike="noStrike" dirty="0">
                <a:solidFill>
                  <a:schemeClr val="lt1"/>
                </a:solidFill>
                <a:effectLst/>
                <a:uFillTx/>
                <a:latin typeface="Transforma Mix Medium"/>
              </a:rPr>
              <a:t> </a:t>
            </a:r>
            <a:r>
              <a:rPr lang="de-DE" sz="4200" b="0" u="none" strike="noStrike" dirty="0" err="1">
                <a:solidFill>
                  <a:schemeClr val="lt1"/>
                </a:solidFill>
                <a:effectLst/>
                <a:uFillTx/>
                <a:latin typeface="Transforma Mix Medium"/>
              </a:rPr>
              <a:t>To</a:t>
            </a:r>
            <a:r>
              <a:rPr lang="de-DE" sz="4200" b="0" u="none" strike="noStrike" dirty="0">
                <a:solidFill>
                  <a:schemeClr val="lt1"/>
                </a:solidFill>
                <a:effectLst/>
                <a:uFillTx/>
                <a:latin typeface="Transforma Mix Medium"/>
              </a:rPr>
              <a:t> </a:t>
            </a:r>
            <a:r>
              <a:rPr lang="de-DE" sz="4200" b="0" u="none" strike="noStrike" dirty="0" err="1">
                <a:solidFill>
                  <a:schemeClr val="lt1"/>
                </a:solidFill>
                <a:effectLst/>
                <a:uFillTx/>
                <a:latin typeface="Transforma Mix Medium"/>
              </a:rPr>
              <a:t>for</a:t>
            </a:r>
            <a:r>
              <a:rPr lang="de-DE" sz="4200" b="0" u="none" strike="noStrike" dirty="0">
                <a:solidFill>
                  <a:schemeClr val="lt1"/>
                </a:solidFill>
                <a:effectLst/>
                <a:uFillTx/>
                <a:latin typeface="Transforma Mix Medium"/>
              </a:rPr>
              <a:t> Beginners –</a:t>
            </a:r>
            <a:br>
              <a:rPr sz="4200" dirty="0"/>
            </a:br>
            <a:endParaRPr lang="de-DE" sz="4200" b="0" u="none" strike="noStrike" dirty="0">
              <a:solidFill>
                <a:schemeClr val="dk1"/>
              </a:solidFill>
              <a:effectLst/>
              <a:uFillTx/>
              <a:latin typeface="Open Sans"/>
            </a:endParaRPr>
          </a:p>
        </p:txBody>
      </p:sp>
      <p:sp>
        <p:nvSpPr>
          <p:cNvPr id="50" name="PlaceHolder 2"/>
          <p:cNvSpPr>
            <a:spLocks noGrp="1"/>
          </p:cNvSpPr>
          <p:nvPr>
            <p:ph type="subTitle"/>
          </p:nvPr>
        </p:nvSpPr>
        <p:spPr>
          <a:xfrm>
            <a:off x="556495" y="2478551"/>
            <a:ext cx="5328720" cy="401760"/>
          </a:xfrm>
          <a:prstGeom prst="rect">
            <a:avLst/>
          </a:prstGeom>
          <a:noFill/>
          <a:ln w="0">
            <a:noFill/>
          </a:ln>
        </p:spPr>
        <p:txBody>
          <a:bodyPr lIns="0" tIns="0" rIns="0" bIns="0" anchor="b">
            <a:noAutofit/>
          </a:bodyPr>
          <a:lstStyle/>
          <a:p>
            <a:pPr indent="0" defTabSz="914400">
              <a:lnSpc>
                <a:spcPct val="90000"/>
              </a:lnSpc>
              <a:spcBef>
                <a:spcPts val="1001"/>
              </a:spcBef>
              <a:buNone/>
              <a:tabLst>
                <a:tab pos="0" algn="l"/>
              </a:tabLst>
            </a:pPr>
            <a:r>
              <a:rPr lang="de-DE" sz="2000" b="0" u="none" strike="noStrike" dirty="0">
                <a:solidFill>
                  <a:schemeClr val="lt1"/>
                </a:solidFill>
                <a:effectLst/>
                <a:uFillTx/>
                <a:latin typeface="Open Sans Light" pitchFamily="2" charset="0"/>
                <a:ea typeface="Open Sans Light" pitchFamily="2" charset="0"/>
                <a:cs typeface="Open Sans Light" pitchFamily="2" charset="0"/>
              </a:rPr>
              <a:t>10. Treffen Community of Practice</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p:txBody>
      </p:sp>
      <p:sp>
        <p:nvSpPr>
          <p:cNvPr id="51" name="Textfeld 3"/>
          <p:cNvSpPr/>
          <p:nvPr/>
        </p:nvSpPr>
        <p:spPr>
          <a:xfrm>
            <a:off x="496799" y="4859023"/>
            <a:ext cx="10615518" cy="73721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tabLst>
                <a:tab pos="0" algn="l"/>
              </a:tabLst>
            </a:pPr>
            <a:r>
              <a:rPr lang="de-DE" sz="1400" dirty="0">
                <a:solidFill>
                  <a:schemeClr val="bg1"/>
                </a:solidFill>
              </a:rPr>
              <a:t>Co-WOERK | Dieser Foliensatz ist, mit Ausnahme des Co-WOERK Logos und sofern nicht für einzelne Inhalte anders angegeben, lizensiert unter der Creative Commons Lizenz </a:t>
            </a:r>
            <a:r>
              <a:rPr lang="de-DE" sz="1400" u="sng" dirty="0">
                <a:solidFill>
                  <a:schemeClr val="bg1"/>
                </a:solidFill>
                <a:hlinkClick r:id="rId3">
                  <a:extLst>
                    <a:ext uri="{A12FA001-AC4F-418D-AE19-62706E023703}">
                      <ahyp:hlinkClr xmlns:ahyp="http://schemas.microsoft.com/office/drawing/2018/hyperlinkcolor" val="tx"/>
                    </a:ext>
                  </a:extLst>
                </a:hlinkClick>
              </a:rPr>
              <a:t>CC-BY 4.0</a:t>
            </a:r>
            <a:endParaRPr lang="de-DE" sz="1400" dirty="0">
              <a:solidFill>
                <a:schemeClr val="bg1"/>
              </a:solidFill>
            </a:endParaRPr>
          </a:p>
          <a:p>
            <a:pPr algn="r" defTabSz="914400">
              <a:lnSpc>
                <a:spcPct val="100000"/>
              </a:lnSpc>
              <a:tabLst>
                <a:tab pos="0" algn="l"/>
              </a:tabLst>
            </a:pPr>
            <a:endParaRPr lang="de-DE" sz="1400" b="0" u="none" strike="noStrike" dirty="0">
              <a:solidFill>
                <a:schemeClr val="bg1"/>
              </a:solidFill>
              <a:effectLst/>
              <a:uFillTx/>
              <a:latin typeface="Calibri"/>
            </a:endParaRPr>
          </a:p>
        </p:txBody>
      </p:sp>
      <p:sp>
        <p:nvSpPr>
          <p:cNvPr id="52" name="Textfeld 4"/>
          <p:cNvSpPr/>
          <p:nvPr/>
        </p:nvSpPr>
        <p:spPr>
          <a:xfrm>
            <a:off x="496799" y="3413296"/>
            <a:ext cx="7490576"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tabLst>
                <a:tab pos="0" algn="l"/>
              </a:tabLst>
            </a:pPr>
            <a:r>
              <a:rPr lang="de-DE" sz="3200" b="0" u="none" strike="noStrike" dirty="0">
                <a:solidFill>
                  <a:srgbClr val="FFFFFF"/>
                </a:solidFill>
                <a:effectLst/>
                <a:uFillTx/>
                <a:latin typeface="Open Sans Light" pitchFamily="2" charset="0"/>
                <a:ea typeface="Open Sans Light" pitchFamily="2" charset="0"/>
                <a:cs typeface="Open Sans Light" pitchFamily="2" charset="0"/>
              </a:rPr>
              <a:t>Wie erstelle ich mein erstes offenes Lehrmaterial?</a:t>
            </a:r>
            <a:endParaRPr lang="de-DE" sz="3200" b="0" u="none" strike="noStrike" dirty="0">
              <a:solidFill>
                <a:srgbClr val="000000"/>
              </a:solidFill>
              <a:effectLst/>
              <a:uFillTx/>
              <a:latin typeface="Open Sans Light" pitchFamily="2" charset="0"/>
              <a:ea typeface="Open Sans Light" pitchFamily="2" charset="0"/>
              <a:cs typeface="Open Sans Light" pitchFamily="2" charset="0"/>
            </a:endParaRPr>
          </a:p>
        </p:txBody>
      </p:sp>
      <p:pic>
        <p:nvPicPr>
          <p:cNvPr id="53" name="Grafik 8" descr="Ein Bild, das Text, Schrift, weiß, Design enthält.&#10;&#10;KI-generierte Inhalte können fehlerhaft sein."/>
          <p:cNvPicPr/>
          <p:nvPr/>
        </p:nvPicPr>
        <p:blipFill>
          <a:blip r:embed="rId4"/>
          <a:stretch/>
        </p:blipFill>
        <p:spPr>
          <a:xfrm>
            <a:off x="10052640" y="5965200"/>
            <a:ext cx="1502640" cy="770040"/>
          </a:xfrm>
          <a:prstGeom prst="rect">
            <a:avLst/>
          </a:prstGeom>
          <a:noFill/>
          <a:ln w="0">
            <a:noFill/>
          </a:ln>
        </p:spPr>
      </p:pic>
      <p:sp>
        <p:nvSpPr>
          <p:cNvPr id="2" name="Textfeld 1">
            <a:extLst>
              <a:ext uri="{FF2B5EF4-FFF2-40B4-BE49-F238E27FC236}">
                <a16:creationId xmlns:a16="http://schemas.microsoft.com/office/drawing/2014/main" id="{D1A8091B-03C2-7458-EE39-34EBEEEF40BD}"/>
              </a:ext>
            </a:extLst>
          </p:cNvPr>
          <p:cNvSpPr txBox="1"/>
          <p:nvPr/>
        </p:nvSpPr>
        <p:spPr>
          <a:xfrm>
            <a:off x="10554962" y="1120291"/>
            <a:ext cx="1313180" cy="646331"/>
          </a:xfrm>
          <a:prstGeom prst="rect">
            <a:avLst/>
          </a:prstGeom>
          <a:noFill/>
        </p:spPr>
        <p:txBody>
          <a:bodyPr wrap="none" rtlCol="0">
            <a:spAutoFit/>
          </a:bodyPr>
          <a:lstStyle/>
          <a:p>
            <a:r>
              <a:rPr lang="de-DE" dirty="0">
                <a:solidFill>
                  <a:schemeClr val="bg1"/>
                </a:solidFill>
              </a:rPr>
              <a:t>16.10.2025</a:t>
            </a:r>
          </a:p>
          <a:p>
            <a:endParaRPr lang="de-DE" dirty="0"/>
          </a:p>
        </p:txBody>
      </p:sp>
      <p:pic>
        <p:nvPicPr>
          <p:cNvPr id="1026" name="Grafik 5">
            <a:extLst>
              <a:ext uri="{FF2B5EF4-FFF2-40B4-BE49-F238E27FC236}">
                <a16:creationId xmlns:a16="http://schemas.microsoft.com/office/drawing/2014/main" id="{25F0F091-5126-002A-F2F5-097A9C39F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4962" y="4970265"/>
            <a:ext cx="1006877" cy="33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1">
            <a:extLst>
              <a:ext uri="{FF2B5EF4-FFF2-40B4-BE49-F238E27FC236}">
                <a16:creationId xmlns:a16="http://schemas.microsoft.com/office/drawing/2014/main" id="{742A4B17-EC96-1EBA-5F62-94A288366143}"/>
              </a:ext>
            </a:extLst>
          </p:cNvPr>
          <p:cNvSpPr txBox="1">
            <a:spLocks/>
          </p:cNvSpPr>
          <p:nvPr/>
        </p:nvSpPr>
        <p:spPr>
          <a:xfrm>
            <a:off x="385169" y="1082523"/>
            <a:ext cx="5319000" cy="2157120"/>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de-DE" sz="4000" dirty="0" err="1">
                <a:solidFill>
                  <a:schemeClr val="lt1"/>
                </a:solidFill>
                <a:latin typeface="Open Sans"/>
              </a:rPr>
              <a:t>Step</a:t>
            </a:r>
            <a:r>
              <a:rPr lang="de-DE" sz="4000" dirty="0">
                <a:solidFill>
                  <a:schemeClr val="lt1"/>
                </a:solidFill>
                <a:latin typeface="Open Sans"/>
              </a:rPr>
              <a:t> </a:t>
            </a:r>
            <a:r>
              <a:rPr lang="de-DE" sz="4000" dirty="0" err="1">
                <a:solidFill>
                  <a:schemeClr val="lt1"/>
                </a:solidFill>
                <a:latin typeface="Open Sans"/>
              </a:rPr>
              <a:t>by</a:t>
            </a:r>
            <a:r>
              <a:rPr lang="de-DE" sz="4000" dirty="0">
                <a:solidFill>
                  <a:schemeClr val="lt1"/>
                </a:solidFill>
                <a:latin typeface="Open Sans"/>
              </a:rPr>
              <a:t> </a:t>
            </a:r>
            <a:r>
              <a:rPr lang="de-DE" sz="4000" dirty="0" err="1">
                <a:solidFill>
                  <a:schemeClr val="lt1"/>
                </a:solidFill>
                <a:latin typeface="Open Sans"/>
              </a:rPr>
              <a:t>step</a:t>
            </a:r>
            <a:r>
              <a:rPr lang="de-DE" sz="4000" dirty="0">
                <a:solidFill>
                  <a:schemeClr val="lt1"/>
                </a:solidFill>
                <a:latin typeface="Open Sans"/>
              </a:rPr>
              <a:t> mit der</a:t>
            </a:r>
          </a:p>
          <a:p>
            <a:pPr indent="0">
              <a:buFont typeface="Arial" panose="020B0604020202020204" pitchFamily="34" charset="0"/>
              <a:buNone/>
            </a:pPr>
            <a:r>
              <a:rPr lang="de-DE" sz="4000" dirty="0">
                <a:solidFill>
                  <a:schemeClr val="bg1"/>
                </a:solidFill>
                <a:latin typeface="Open Sans"/>
                <a:hlinkClick r:id="rId3">
                  <a:extLst>
                    <a:ext uri="{A12FA001-AC4F-418D-AE19-62706E023703}">
                      <ahyp:hlinkClr xmlns:ahyp="http://schemas.microsoft.com/office/drawing/2018/hyperlinkcolor" val="tx"/>
                    </a:ext>
                  </a:extLst>
                </a:hlinkClick>
              </a:rPr>
              <a:t>OER-Canvas-Vorlage</a:t>
            </a:r>
            <a:endParaRPr lang="de-DE" sz="4000" dirty="0">
              <a:solidFill>
                <a:schemeClr val="bg1"/>
              </a:solidFill>
              <a:latin typeface="Open Sans"/>
            </a:endParaRPr>
          </a:p>
        </p:txBody>
      </p:sp>
      <p:pic>
        <p:nvPicPr>
          <p:cNvPr id="6" name="Grafik 5">
            <a:extLst>
              <a:ext uri="{FF2B5EF4-FFF2-40B4-BE49-F238E27FC236}">
                <a16:creationId xmlns:a16="http://schemas.microsoft.com/office/drawing/2014/main" id="{C9283E32-45FD-5619-7454-73BC788C7F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27628" y="1346792"/>
            <a:ext cx="4895157" cy="2917770"/>
          </a:xfrm>
          <a:prstGeom prst="rect">
            <a:avLst/>
          </a:prstGeom>
        </p:spPr>
      </p:pic>
    </p:spTree>
    <p:extLst>
      <p:ext uri="{BB962C8B-B14F-4D97-AF65-F5344CB8AC3E}">
        <p14:creationId xmlns:p14="http://schemas.microsoft.com/office/powerpoint/2010/main" val="3251339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Grafik 1" descr="Ein Bild, das Text, Schrift, Logo, Grafiken enthält.&#10;&#10;Automatisch generierte Beschreibung"/>
          <p:cNvPicPr/>
          <p:nvPr/>
        </p:nvPicPr>
        <p:blipFill>
          <a:blip r:embed="rId3"/>
          <a:stretch/>
        </p:blipFill>
        <p:spPr>
          <a:xfrm>
            <a:off x="10139040" y="303120"/>
            <a:ext cx="1602360" cy="476280"/>
          </a:xfrm>
          <a:prstGeom prst="rect">
            <a:avLst/>
          </a:prstGeom>
          <a:noFill/>
          <a:ln w="0">
            <a:noFill/>
          </a:ln>
        </p:spPr>
      </p:pic>
      <p:pic>
        <p:nvPicPr>
          <p:cNvPr id="107" name="Grafik 3" descr="Ein Bild, das Text, Diagramm, Screenshot, Schrift enthält.&#10;&#10;KI-generierte Inhalte können fehlerhaft sein."/>
          <p:cNvPicPr/>
          <p:nvPr/>
        </p:nvPicPr>
        <p:blipFill>
          <a:blip r:embed="rId4"/>
          <a:stretch/>
        </p:blipFill>
        <p:spPr>
          <a:xfrm>
            <a:off x="1661760" y="390960"/>
            <a:ext cx="7935480" cy="5709600"/>
          </a:xfrm>
          <a:prstGeom prst="rect">
            <a:avLst/>
          </a:prstGeom>
          <a:noFill/>
          <a:ln w="0">
            <a:noFill/>
          </a:ln>
        </p:spPr>
      </p:pic>
      <p:sp>
        <p:nvSpPr>
          <p:cNvPr id="108" name="Textfeld 4"/>
          <p:cNvSpPr/>
          <p:nvPr/>
        </p:nvSpPr>
        <p:spPr>
          <a:xfrm>
            <a:off x="1581480" y="6190200"/>
            <a:ext cx="7795440" cy="27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200" b="0" u="sng" strike="noStrike">
                <a:solidFill>
                  <a:schemeClr val="dk1"/>
                </a:solidFill>
                <a:effectLst/>
                <a:uFillTx/>
                <a:latin typeface="Open Sans"/>
                <a:hlinkClick r:id="rId5"/>
              </a:rPr>
              <a:t>Der OER-Canvas</a:t>
            </a:r>
            <a:r>
              <a:rPr lang="de-DE" sz="1200" b="0" u="none" strike="noStrike">
                <a:solidFill>
                  <a:schemeClr val="dk1"/>
                </a:solidFill>
                <a:effectLst/>
                <a:uFillTx/>
                <a:latin typeface="Open Sans"/>
              </a:rPr>
              <a:t>. Eine Vorlage zur ersten Skizze von OER-Projekten by Sandra Schön &amp; Martin Ebner (CC BY 4.0)</a:t>
            </a:r>
            <a:endParaRPr lang="de-DE" sz="1200" b="0" u="none" strike="noStrike">
              <a:solidFill>
                <a:srgbClr val="000000"/>
              </a:solidFill>
              <a:effectLst/>
              <a:uFillTx/>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Grafik 1" descr="Ein Bild, das Text, Schrift, Logo, Grafiken enthält.&#10;&#10;Automatisch generierte Beschreibung"/>
          <p:cNvPicPr/>
          <p:nvPr/>
        </p:nvPicPr>
        <p:blipFill>
          <a:blip r:embed="rId3"/>
          <a:stretch/>
        </p:blipFill>
        <p:spPr>
          <a:xfrm>
            <a:off x="10139040" y="303120"/>
            <a:ext cx="1602360" cy="476280"/>
          </a:xfrm>
          <a:prstGeom prst="rect">
            <a:avLst/>
          </a:prstGeom>
          <a:noFill/>
          <a:ln w="0">
            <a:noFill/>
          </a:ln>
        </p:spPr>
      </p:pic>
      <p:pic>
        <p:nvPicPr>
          <p:cNvPr id="110" name="Grafik 2"/>
          <p:cNvPicPr/>
          <p:nvPr/>
        </p:nvPicPr>
        <p:blipFill>
          <a:blip r:embed="rId4"/>
          <a:stretch/>
        </p:blipFill>
        <p:spPr>
          <a:xfrm>
            <a:off x="9913680" y="1082880"/>
            <a:ext cx="1827360" cy="1316160"/>
          </a:xfrm>
          <a:prstGeom prst="rect">
            <a:avLst/>
          </a:prstGeom>
          <a:noFill/>
          <a:ln w="0">
            <a:noFill/>
          </a:ln>
        </p:spPr>
      </p:pic>
      <p:sp>
        <p:nvSpPr>
          <p:cNvPr id="111" name="Rechteck 5"/>
          <p:cNvSpPr/>
          <p:nvPr/>
        </p:nvSpPr>
        <p:spPr>
          <a:xfrm>
            <a:off x="10265040" y="1082880"/>
            <a:ext cx="942840" cy="349200"/>
          </a:xfrm>
          <a:prstGeom prst="rect">
            <a:avLst/>
          </a:prstGeom>
          <a:noFill/>
          <a:ln w="57150">
            <a:solidFill>
              <a:srgbClr val="0054FF"/>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dk1"/>
              </a:solidFill>
              <a:effectLst/>
              <a:uFillTx/>
              <a:latin typeface="Open Sans"/>
            </a:endParaRPr>
          </a:p>
        </p:txBody>
      </p:sp>
      <p:pic>
        <p:nvPicPr>
          <p:cNvPr id="112" name="Grafik 6"/>
          <p:cNvPicPr/>
          <p:nvPr/>
        </p:nvPicPr>
        <p:blipFill>
          <a:blip r:embed="rId5"/>
          <a:stretch/>
        </p:blipFill>
        <p:spPr>
          <a:xfrm>
            <a:off x="2411280" y="2175840"/>
            <a:ext cx="4903560" cy="1436760"/>
          </a:xfrm>
          <a:prstGeom prst="rect">
            <a:avLst/>
          </a:prstGeom>
          <a:noFill/>
          <a:ln w="0">
            <a:noFill/>
          </a:ln>
        </p:spPr>
      </p:pic>
      <p:pic>
        <p:nvPicPr>
          <p:cNvPr id="113" name="Grafik 9"/>
          <p:cNvPicPr/>
          <p:nvPr/>
        </p:nvPicPr>
        <p:blipFill>
          <a:blip r:embed="rId6"/>
          <a:stretch/>
        </p:blipFill>
        <p:spPr>
          <a:xfrm>
            <a:off x="3885120" y="3172320"/>
            <a:ext cx="6253560" cy="1892880"/>
          </a:xfrm>
          <a:prstGeom prst="rect">
            <a:avLst/>
          </a:prstGeom>
          <a:noFill/>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Grafik 1" descr="Ein Bild, das Text, Schrift, Logo, Grafiken enthält.&#10;&#10;Automatisch generierte Beschreibung"/>
          <p:cNvPicPr/>
          <p:nvPr/>
        </p:nvPicPr>
        <p:blipFill>
          <a:blip r:embed="rId3"/>
          <a:stretch/>
        </p:blipFill>
        <p:spPr>
          <a:xfrm>
            <a:off x="10139040" y="303120"/>
            <a:ext cx="1602360" cy="476280"/>
          </a:xfrm>
          <a:prstGeom prst="rect">
            <a:avLst/>
          </a:prstGeom>
          <a:noFill/>
          <a:ln w="0">
            <a:noFill/>
          </a:ln>
        </p:spPr>
      </p:pic>
      <p:pic>
        <p:nvPicPr>
          <p:cNvPr id="115" name="Grafik 2"/>
          <p:cNvPicPr/>
          <p:nvPr/>
        </p:nvPicPr>
        <p:blipFill>
          <a:blip r:embed="rId4"/>
          <a:stretch/>
        </p:blipFill>
        <p:spPr>
          <a:xfrm>
            <a:off x="9913680" y="1082880"/>
            <a:ext cx="1827360" cy="1316160"/>
          </a:xfrm>
          <a:prstGeom prst="rect">
            <a:avLst/>
          </a:prstGeom>
          <a:noFill/>
          <a:ln w="0">
            <a:noFill/>
          </a:ln>
        </p:spPr>
      </p:pic>
      <p:sp>
        <p:nvSpPr>
          <p:cNvPr id="116" name="Rechteck 5"/>
          <p:cNvSpPr/>
          <p:nvPr/>
        </p:nvSpPr>
        <p:spPr>
          <a:xfrm>
            <a:off x="9913680" y="1310400"/>
            <a:ext cx="825840" cy="1088640"/>
          </a:xfrm>
          <a:prstGeom prst="rect">
            <a:avLst/>
          </a:prstGeom>
          <a:noFill/>
          <a:ln w="57150">
            <a:solidFill>
              <a:srgbClr val="0054FF"/>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dk1"/>
              </a:solidFill>
              <a:effectLst/>
              <a:uFillTx/>
              <a:latin typeface="Open Sans"/>
            </a:endParaRPr>
          </a:p>
        </p:txBody>
      </p:sp>
      <p:pic>
        <p:nvPicPr>
          <p:cNvPr id="117" name="Grafik 9"/>
          <p:cNvPicPr/>
          <p:nvPr/>
        </p:nvPicPr>
        <p:blipFill>
          <a:blip r:embed="rId5"/>
          <a:stretch/>
        </p:blipFill>
        <p:spPr>
          <a:xfrm>
            <a:off x="3647520" y="316440"/>
            <a:ext cx="4896720" cy="6224760"/>
          </a:xfrm>
          <a:prstGeom prst="rect">
            <a:avLst/>
          </a:prstGeom>
          <a:noFill/>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Grafik 1" descr="Ein Bild, das Text, Schrift, Logo, Grafiken enthält.&#10;&#10;Automatisch generierte Beschreibung"/>
          <p:cNvPicPr/>
          <p:nvPr/>
        </p:nvPicPr>
        <p:blipFill>
          <a:blip r:embed="rId3"/>
          <a:stretch/>
        </p:blipFill>
        <p:spPr>
          <a:xfrm>
            <a:off x="10139040" y="303120"/>
            <a:ext cx="1602360" cy="476280"/>
          </a:xfrm>
          <a:prstGeom prst="rect">
            <a:avLst/>
          </a:prstGeom>
          <a:noFill/>
          <a:ln w="0">
            <a:noFill/>
          </a:ln>
        </p:spPr>
      </p:pic>
      <p:pic>
        <p:nvPicPr>
          <p:cNvPr id="119" name="Grafik 2"/>
          <p:cNvPicPr/>
          <p:nvPr/>
        </p:nvPicPr>
        <p:blipFill>
          <a:blip r:embed="rId4"/>
          <a:stretch/>
        </p:blipFill>
        <p:spPr>
          <a:xfrm>
            <a:off x="9913680" y="1082880"/>
            <a:ext cx="1827360" cy="1316160"/>
          </a:xfrm>
          <a:prstGeom prst="rect">
            <a:avLst/>
          </a:prstGeom>
          <a:noFill/>
          <a:ln w="0">
            <a:noFill/>
          </a:ln>
        </p:spPr>
      </p:pic>
      <p:sp>
        <p:nvSpPr>
          <p:cNvPr id="120" name="Rechteck 5"/>
          <p:cNvSpPr/>
          <p:nvPr/>
        </p:nvSpPr>
        <p:spPr>
          <a:xfrm>
            <a:off x="9913680" y="1310400"/>
            <a:ext cx="825840" cy="1088640"/>
          </a:xfrm>
          <a:prstGeom prst="rect">
            <a:avLst/>
          </a:prstGeom>
          <a:noFill/>
          <a:ln w="57150">
            <a:solidFill>
              <a:srgbClr val="0054FF"/>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dk1"/>
              </a:solidFill>
              <a:effectLst/>
              <a:uFillTx/>
              <a:latin typeface="Open Sans"/>
            </a:endParaRPr>
          </a:p>
        </p:txBody>
      </p:sp>
      <p:pic>
        <p:nvPicPr>
          <p:cNvPr id="121" name="Grafik 4"/>
          <p:cNvPicPr/>
          <p:nvPr/>
        </p:nvPicPr>
        <p:blipFill>
          <a:blip r:embed="rId5"/>
          <a:stretch/>
        </p:blipFill>
        <p:spPr>
          <a:xfrm>
            <a:off x="3605400" y="290520"/>
            <a:ext cx="4980960" cy="6276960"/>
          </a:xfrm>
          <a:prstGeom prst="rect">
            <a:avLst/>
          </a:prstGeom>
          <a:noFill/>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Grafik 1" descr="Ein Bild, das Text, Schrift, Logo, Grafiken enthält.&#10;&#10;Automatisch generierte Beschreibung"/>
          <p:cNvPicPr/>
          <p:nvPr/>
        </p:nvPicPr>
        <p:blipFill>
          <a:blip r:embed="rId3"/>
          <a:stretch/>
        </p:blipFill>
        <p:spPr>
          <a:xfrm>
            <a:off x="10139040" y="303120"/>
            <a:ext cx="1602360" cy="476280"/>
          </a:xfrm>
          <a:prstGeom prst="rect">
            <a:avLst/>
          </a:prstGeom>
          <a:noFill/>
          <a:ln w="0">
            <a:noFill/>
          </a:ln>
        </p:spPr>
      </p:pic>
      <p:pic>
        <p:nvPicPr>
          <p:cNvPr id="123" name="Grafik 2"/>
          <p:cNvPicPr/>
          <p:nvPr/>
        </p:nvPicPr>
        <p:blipFill>
          <a:blip r:embed="rId4"/>
          <a:stretch/>
        </p:blipFill>
        <p:spPr>
          <a:xfrm>
            <a:off x="9913680" y="1082880"/>
            <a:ext cx="1827360" cy="1316160"/>
          </a:xfrm>
          <a:prstGeom prst="rect">
            <a:avLst/>
          </a:prstGeom>
          <a:noFill/>
          <a:ln w="0">
            <a:noFill/>
          </a:ln>
        </p:spPr>
      </p:pic>
      <p:sp>
        <p:nvSpPr>
          <p:cNvPr id="124" name="Rechteck 5"/>
          <p:cNvSpPr/>
          <p:nvPr/>
        </p:nvSpPr>
        <p:spPr>
          <a:xfrm>
            <a:off x="10726920" y="1271880"/>
            <a:ext cx="1139760" cy="1181520"/>
          </a:xfrm>
          <a:prstGeom prst="rect">
            <a:avLst/>
          </a:prstGeom>
          <a:noFill/>
          <a:ln w="57150">
            <a:solidFill>
              <a:srgbClr val="0054FF"/>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dk1"/>
              </a:solidFill>
              <a:effectLst/>
              <a:uFillTx/>
              <a:latin typeface="Open Sans"/>
            </a:endParaRPr>
          </a:p>
        </p:txBody>
      </p:sp>
      <p:pic>
        <p:nvPicPr>
          <p:cNvPr id="125" name="Grafik 7"/>
          <p:cNvPicPr/>
          <p:nvPr/>
        </p:nvPicPr>
        <p:blipFill>
          <a:blip r:embed="rId5"/>
          <a:stretch/>
        </p:blipFill>
        <p:spPr>
          <a:xfrm>
            <a:off x="2652840" y="268920"/>
            <a:ext cx="6638760" cy="6223320"/>
          </a:xfrm>
          <a:prstGeom prst="rect">
            <a:avLst/>
          </a:prstGeom>
          <a:noFill/>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Grafik 1" descr="Ein Bild, das Text, Schrift, Logo, Grafiken enthält.&#10;&#10;Automatisch generierte Beschreibung"/>
          <p:cNvPicPr/>
          <p:nvPr/>
        </p:nvPicPr>
        <p:blipFill>
          <a:blip r:embed="rId3"/>
          <a:stretch/>
        </p:blipFill>
        <p:spPr>
          <a:xfrm>
            <a:off x="10139040" y="303120"/>
            <a:ext cx="1602360" cy="476280"/>
          </a:xfrm>
          <a:prstGeom prst="rect">
            <a:avLst/>
          </a:prstGeom>
          <a:noFill/>
          <a:ln w="0">
            <a:noFill/>
          </a:ln>
        </p:spPr>
      </p:pic>
      <p:pic>
        <p:nvPicPr>
          <p:cNvPr id="127" name="Grafik 2"/>
          <p:cNvPicPr/>
          <p:nvPr/>
        </p:nvPicPr>
        <p:blipFill>
          <a:blip r:embed="rId4"/>
          <a:stretch/>
        </p:blipFill>
        <p:spPr>
          <a:xfrm>
            <a:off x="9913680" y="1082880"/>
            <a:ext cx="1827360" cy="1316160"/>
          </a:xfrm>
          <a:prstGeom prst="rect">
            <a:avLst/>
          </a:prstGeom>
          <a:noFill/>
          <a:ln w="0">
            <a:noFill/>
          </a:ln>
        </p:spPr>
      </p:pic>
      <p:sp>
        <p:nvSpPr>
          <p:cNvPr id="128" name="Rechteck 5"/>
          <p:cNvSpPr/>
          <p:nvPr/>
        </p:nvSpPr>
        <p:spPr>
          <a:xfrm>
            <a:off x="10726920" y="1271880"/>
            <a:ext cx="1139760" cy="1181520"/>
          </a:xfrm>
          <a:prstGeom prst="rect">
            <a:avLst/>
          </a:prstGeom>
          <a:noFill/>
          <a:ln w="57150">
            <a:solidFill>
              <a:srgbClr val="0054FF"/>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dk1"/>
              </a:solidFill>
              <a:effectLst/>
              <a:uFillTx/>
              <a:latin typeface="Open Sans"/>
            </a:endParaRPr>
          </a:p>
        </p:txBody>
      </p:sp>
      <p:pic>
        <p:nvPicPr>
          <p:cNvPr id="129" name="Grafik 9"/>
          <p:cNvPicPr/>
          <p:nvPr/>
        </p:nvPicPr>
        <p:blipFill>
          <a:blip r:embed="rId5"/>
          <a:stretch/>
        </p:blipFill>
        <p:spPr>
          <a:xfrm>
            <a:off x="2316600" y="295200"/>
            <a:ext cx="6852600" cy="6267240"/>
          </a:xfrm>
          <a:prstGeom prst="rect">
            <a:avLst/>
          </a:prstGeom>
          <a:noFill/>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ssdiagramm: Verbinder 3">
            <a:extLst>
              <a:ext uri="{FF2B5EF4-FFF2-40B4-BE49-F238E27FC236}">
                <a16:creationId xmlns:a16="http://schemas.microsoft.com/office/drawing/2014/main" id="{56FECA07-7876-D0AC-4ABB-108848AA0F81}"/>
              </a:ext>
            </a:extLst>
          </p:cNvPr>
          <p:cNvSpPr/>
          <p:nvPr/>
        </p:nvSpPr>
        <p:spPr>
          <a:xfrm>
            <a:off x="1733360" y="2045170"/>
            <a:ext cx="457200" cy="457200"/>
          </a:xfrm>
          <a:prstGeom prst="flowChartConnector">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PlaceHolder 1"/>
          <p:cNvSpPr>
            <a:spLocks noGrp="1"/>
          </p:cNvSpPr>
          <p:nvPr>
            <p:ph type="title"/>
          </p:nvPr>
        </p:nvSpPr>
        <p:spPr>
          <a:xfrm>
            <a:off x="1313430" y="423062"/>
            <a:ext cx="11395043" cy="922320"/>
          </a:xfrm>
          <a:prstGeom prst="rect">
            <a:avLst/>
          </a:prstGeom>
          <a:noFill/>
          <a:ln w="0">
            <a:noFill/>
          </a:ln>
        </p:spPr>
        <p:txBody>
          <a:bodyPr lIns="0" tIns="0" rIns="0" bIns="0" anchor="t">
            <a:noAutofit/>
          </a:bodyPr>
          <a:lstStyle/>
          <a:p>
            <a:pPr indent="0" defTabSz="914400">
              <a:lnSpc>
                <a:spcPct val="90000"/>
              </a:lnSpc>
              <a:buNone/>
            </a:pPr>
            <a:r>
              <a:rPr lang="de-DE" sz="3800" b="0" u="none" strike="noStrike" dirty="0">
                <a:solidFill>
                  <a:schemeClr val="accent1"/>
                </a:solidFill>
                <a:effectLst/>
                <a:uFillTx/>
                <a:latin typeface="+mn-lt"/>
              </a:rPr>
              <a:t>Praxiseinblicke </a:t>
            </a:r>
            <a:br>
              <a:rPr lang="de-DE" sz="3800" b="0" u="none" strike="noStrike" dirty="0">
                <a:solidFill>
                  <a:schemeClr val="accent1"/>
                </a:solidFill>
                <a:effectLst/>
                <a:uFillTx/>
                <a:latin typeface="+mn-lt"/>
              </a:rPr>
            </a:br>
            <a:r>
              <a:rPr lang="de-DE" sz="3800" b="0" u="none" strike="noStrike" dirty="0">
                <a:solidFill>
                  <a:schemeClr val="accent1"/>
                </a:solidFill>
                <a:effectLst/>
                <a:uFillTx/>
                <a:latin typeface="+mn-lt"/>
              </a:rPr>
              <a:t>am Beispiel des Fachgebiets Linguistik</a:t>
            </a:r>
          </a:p>
        </p:txBody>
      </p:sp>
      <p:pic>
        <p:nvPicPr>
          <p:cNvPr id="131" name="Grafik 4">
            <a:hlinkClick r:id="rId3"/>
          </p:cNvPr>
          <p:cNvPicPr/>
          <p:nvPr/>
        </p:nvPicPr>
        <p:blipFill>
          <a:blip r:embed="rId4"/>
          <a:stretch/>
        </p:blipFill>
        <p:spPr>
          <a:xfrm>
            <a:off x="4016755" y="1750060"/>
            <a:ext cx="3234600" cy="4684878"/>
          </a:xfrm>
          <a:prstGeom prst="rect">
            <a:avLst/>
          </a:prstGeom>
          <a:solidFill>
            <a:srgbClr val="EDEDED"/>
          </a:solidFill>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2" name="Textplatzhalter 2"/>
          <p:cNvSpPr/>
          <p:nvPr/>
        </p:nvSpPr>
        <p:spPr>
          <a:xfrm>
            <a:off x="5586120" y="4843440"/>
            <a:ext cx="6210360" cy="123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defTabSz="914400">
              <a:lnSpc>
                <a:spcPct val="90000"/>
              </a:lnSpc>
              <a:spcBef>
                <a:spcPts val="1001"/>
              </a:spcBef>
              <a:tabLst>
                <a:tab pos="0" algn="l"/>
              </a:tabLst>
            </a:pPr>
            <a:endParaRPr lang="de-DE" sz="2800" b="0" u="none" strike="noStrike" dirty="0">
              <a:solidFill>
                <a:srgbClr val="000000"/>
              </a:solidFill>
              <a:effectLst/>
              <a:uFillTx/>
              <a:latin typeface="Calibri"/>
            </a:endParaRPr>
          </a:p>
        </p:txBody>
      </p:sp>
      <p:pic>
        <p:nvPicPr>
          <p:cNvPr id="133" name="Grafik 10"/>
          <p:cNvPicPr/>
          <p:nvPr/>
        </p:nvPicPr>
        <p:blipFill>
          <a:blip r:embed="rId5"/>
          <a:stretch/>
        </p:blipFill>
        <p:spPr>
          <a:xfrm>
            <a:off x="7552818" y="2273769"/>
            <a:ext cx="2716527" cy="2802667"/>
          </a:xfrm>
          <a:prstGeom prst="rect">
            <a:avLst/>
          </a:prstGeom>
          <a:noFill/>
          <a:ln w="0">
            <a:noFill/>
          </a:ln>
        </p:spPr>
      </p:pic>
      <p:pic>
        <p:nvPicPr>
          <p:cNvPr id="2" name="Grafik 4" descr="Ein Bild, das Text, Schrift, Logo, Grafiken enthält.&#10;&#10;Automatisch generierte Beschreibung">
            <a:extLst>
              <a:ext uri="{FF2B5EF4-FFF2-40B4-BE49-F238E27FC236}">
                <a16:creationId xmlns:a16="http://schemas.microsoft.com/office/drawing/2014/main" id="{AFEA7375-8B50-B59E-4FB3-D194EEC3E949}"/>
              </a:ext>
            </a:extLst>
          </p:cNvPr>
          <p:cNvPicPr/>
          <p:nvPr/>
        </p:nvPicPr>
        <p:blipFill>
          <a:blip r:embed="rId6"/>
          <a:stretch/>
        </p:blipFill>
        <p:spPr>
          <a:xfrm>
            <a:off x="10139040" y="303120"/>
            <a:ext cx="1602360" cy="476280"/>
          </a:xfrm>
          <a:prstGeom prst="rect">
            <a:avLst/>
          </a:prstGeom>
          <a:noFill/>
          <a:ln w="0">
            <a:noFill/>
          </a:ln>
        </p:spPr>
      </p:pic>
      <p:sp>
        <p:nvSpPr>
          <p:cNvPr id="3" name="Textfeld 2">
            <a:extLst>
              <a:ext uri="{FF2B5EF4-FFF2-40B4-BE49-F238E27FC236}">
                <a16:creationId xmlns:a16="http://schemas.microsoft.com/office/drawing/2014/main" id="{D9F7B80D-702A-D1F1-01FD-A1CDDA5615C7}"/>
              </a:ext>
            </a:extLst>
          </p:cNvPr>
          <p:cNvSpPr txBox="1"/>
          <p:nvPr/>
        </p:nvSpPr>
        <p:spPr>
          <a:xfrm>
            <a:off x="1733360" y="1981382"/>
            <a:ext cx="457200" cy="584775"/>
          </a:xfrm>
          <a:prstGeom prst="rect">
            <a:avLst/>
          </a:prstGeom>
          <a:noFill/>
        </p:spPr>
        <p:txBody>
          <a:bodyPr wrap="square" rtlCol="0">
            <a:spAutoFit/>
          </a:bodyPr>
          <a:lstStyle/>
          <a:p>
            <a:r>
              <a:rPr lang="de-DE" sz="3200" dirty="0">
                <a:solidFill>
                  <a:schemeClr val="accent1"/>
                </a:solidFill>
              </a:rPr>
              <a:t>1</a:t>
            </a:r>
          </a:p>
        </p:txBody>
      </p:sp>
      <p:sp>
        <p:nvSpPr>
          <p:cNvPr id="5" name="Textfeld 4">
            <a:extLst>
              <a:ext uri="{FF2B5EF4-FFF2-40B4-BE49-F238E27FC236}">
                <a16:creationId xmlns:a16="http://schemas.microsoft.com/office/drawing/2014/main" id="{ADBE3CD5-5886-BAE5-C546-B7405B327815}"/>
              </a:ext>
            </a:extLst>
          </p:cNvPr>
          <p:cNvSpPr txBox="1"/>
          <p:nvPr/>
        </p:nvSpPr>
        <p:spPr>
          <a:xfrm>
            <a:off x="1095647" y="2768112"/>
            <a:ext cx="2773619" cy="2862322"/>
          </a:xfrm>
          <a:prstGeom prst="rect">
            <a:avLst/>
          </a:prstGeom>
          <a:noFill/>
        </p:spPr>
        <p:txBody>
          <a:bodyPr wrap="square" rtlCol="0">
            <a:spAutoFit/>
          </a:bodyPr>
          <a:lstStyle/>
          <a:p>
            <a:r>
              <a:rPr lang="de-DE" dirty="0">
                <a:solidFill>
                  <a:schemeClr val="accent1"/>
                </a:solidFill>
                <a:latin typeface="Open Sans Light" pitchFamily="2" charset="0"/>
                <a:ea typeface="Open Sans Light" pitchFamily="2" charset="0"/>
                <a:cs typeface="Open Sans Light" pitchFamily="2" charset="0"/>
              </a:rPr>
              <a:t>ein Seminarkonzept</a:t>
            </a:r>
          </a:p>
          <a:p>
            <a:r>
              <a:rPr lang="de-DE" dirty="0">
                <a:solidFill>
                  <a:schemeClr val="accent1"/>
                </a:solidFill>
                <a:latin typeface="Open Sans Light" pitchFamily="2" charset="0"/>
                <a:ea typeface="Open Sans Light" pitchFamily="2" charset="0"/>
                <a:cs typeface="Open Sans Light" pitchFamily="2" charset="0"/>
              </a:rPr>
              <a:t>mit festem Ablauf für </a:t>
            </a:r>
          </a:p>
          <a:p>
            <a:r>
              <a:rPr lang="de-DE" dirty="0">
                <a:solidFill>
                  <a:schemeClr val="accent1"/>
                </a:solidFill>
                <a:latin typeface="Open Sans Light" pitchFamily="2" charset="0"/>
                <a:ea typeface="Open Sans Light" pitchFamily="2" charset="0"/>
                <a:cs typeface="Open Sans Light" pitchFamily="2" charset="0"/>
              </a:rPr>
              <a:t>ein Semester</a:t>
            </a:r>
          </a:p>
          <a:p>
            <a:pPr marL="285750" indent="-285750">
              <a:buFont typeface="Arial" panose="020B0604020202020204" pitchFamily="34" charset="0"/>
              <a:buChar char="•"/>
            </a:pPr>
            <a:r>
              <a:rPr lang="de-DE" dirty="0">
                <a:solidFill>
                  <a:schemeClr val="accent1"/>
                </a:solidFill>
                <a:latin typeface="Open Sans Light" pitchFamily="2" charset="0"/>
                <a:ea typeface="Open Sans Light" pitchFamily="2" charset="0"/>
                <a:cs typeface="Open Sans Light" pitchFamily="2" charset="0"/>
              </a:rPr>
              <a:t>adressiert zwei Problematiken (fehlende Methoden-kompetenz und  Vereinzelung)</a:t>
            </a:r>
          </a:p>
          <a:p>
            <a:pPr marL="285750" indent="-285750">
              <a:buFont typeface="Arial" panose="020B0604020202020204" pitchFamily="34" charset="0"/>
              <a:buChar char="•"/>
            </a:pPr>
            <a:r>
              <a:rPr lang="de-DE" dirty="0">
                <a:solidFill>
                  <a:schemeClr val="accent1"/>
                </a:solidFill>
                <a:latin typeface="Open Sans Light" pitchFamily="2" charset="0"/>
                <a:ea typeface="Open Sans Light" pitchFamily="2" charset="0"/>
                <a:cs typeface="Open Sans Light" pitchFamily="2" charset="0"/>
              </a:rPr>
              <a:t>zahlreiche interaktive Links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9E1C7-E210-7978-3664-BC80C6CF15E9}"/>
            </a:ext>
          </a:extLst>
        </p:cNvPr>
        <p:cNvGrpSpPr/>
        <p:nvPr/>
      </p:nvGrpSpPr>
      <p:grpSpPr>
        <a:xfrm>
          <a:off x="0" y="0"/>
          <a:ext cx="0" cy="0"/>
          <a:chOff x="0" y="0"/>
          <a:chExt cx="0" cy="0"/>
        </a:xfrm>
      </p:grpSpPr>
      <p:sp>
        <p:nvSpPr>
          <p:cNvPr id="4" name="Flussdiagramm: Verbinder 3">
            <a:extLst>
              <a:ext uri="{FF2B5EF4-FFF2-40B4-BE49-F238E27FC236}">
                <a16:creationId xmlns:a16="http://schemas.microsoft.com/office/drawing/2014/main" id="{62B9D0AB-AB76-F665-AA8C-830FDD75CA37}"/>
              </a:ext>
            </a:extLst>
          </p:cNvPr>
          <p:cNvSpPr/>
          <p:nvPr/>
        </p:nvSpPr>
        <p:spPr>
          <a:xfrm>
            <a:off x="2208671" y="2019951"/>
            <a:ext cx="457200" cy="457200"/>
          </a:xfrm>
          <a:prstGeom prst="flowChartConnector">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PlaceHolder 1">
            <a:extLst>
              <a:ext uri="{FF2B5EF4-FFF2-40B4-BE49-F238E27FC236}">
                <a16:creationId xmlns:a16="http://schemas.microsoft.com/office/drawing/2014/main" id="{7AF5B0A3-6739-18E8-B80A-7B1D4F4D9586}"/>
              </a:ext>
            </a:extLst>
          </p:cNvPr>
          <p:cNvSpPr>
            <a:spLocks noGrp="1"/>
          </p:cNvSpPr>
          <p:nvPr>
            <p:ph type="title"/>
          </p:nvPr>
        </p:nvSpPr>
        <p:spPr>
          <a:xfrm>
            <a:off x="1313430" y="423062"/>
            <a:ext cx="11395043" cy="922320"/>
          </a:xfrm>
          <a:prstGeom prst="rect">
            <a:avLst/>
          </a:prstGeom>
          <a:noFill/>
          <a:ln w="0">
            <a:noFill/>
          </a:ln>
        </p:spPr>
        <p:txBody>
          <a:bodyPr lIns="0" tIns="0" rIns="0" bIns="0" anchor="t">
            <a:noAutofit/>
          </a:bodyPr>
          <a:lstStyle/>
          <a:p>
            <a:pPr indent="0" defTabSz="914400">
              <a:lnSpc>
                <a:spcPct val="90000"/>
              </a:lnSpc>
              <a:buNone/>
            </a:pPr>
            <a:r>
              <a:rPr lang="de-DE" sz="3800" b="0" u="none" strike="noStrike" dirty="0">
                <a:solidFill>
                  <a:schemeClr val="accent1"/>
                </a:solidFill>
                <a:effectLst/>
                <a:uFillTx/>
                <a:latin typeface="+mn-lt"/>
              </a:rPr>
              <a:t>Praxiseinblicke </a:t>
            </a:r>
            <a:br>
              <a:rPr lang="de-DE" sz="3800" b="0" u="none" strike="noStrike" dirty="0">
                <a:solidFill>
                  <a:schemeClr val="accent1"/>
                </a:solidFill>
                <a:effectLst/>
                <a:uFillTx/>
                <a:latin typeface="+mn-lt"/>
              </a:rPr>
            </a:br>
            <a:r>
              <a:rPr lang="de-DE" sz="3800" b="0" u="none" strike="noStrike" dirty="0">
                <a:solidFill>
                  <a:schemeClr val="accent1"/>
                </a:solidFill>
                <a:effectLst/>
                <a:uFillTx/>
                <a:latin typeface="+mn-lt"/>
              </a:rPr>
              <a:t>am Beispiel des Fachgebiets Linguistik</a:t>
            </a:r>
          </a:p>
        </p:txBody>
      </p:sp>
      <p:sp>
        <p:nvSpPr>
          <p:cNvPr id="132" name="Textplatzhalter 2">
            <a:extLst>
              <a:ext uri="{FF2B5EF4-FFF2-40B4-BE49-F238E27FC236}">
                <a16:creationId xmlns:a16="http://schemas.microsoft.com/office/drawing/2014/main" id="{17BA631F-8ABF-B765-944F-37D02C3316E9}"/>
              </a:ext>
            </a:extLst>
          </p:cNvPr>
          <p:cNvSpPr/>
          <p:nvPr/>
        </p:nvSpPr>
        <p:spPr>
          <a:xfrm>
            <a:off x="5586120" y="4843440"/>
            <a:ext cx="6210360" cy="123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defTabSz="914400">
              <a:lnSpc>
                <a:spcPct val="90000"/>
              </a:lnSpc>
              <a:spcBef>
                <a:spcPts val="1001"/>
              </a:spcBef>
              <a:tabLst>
                <a:tab pos="0" algn="l"/>
              </a:tabLst>
            </a:pPr>
            <a:endParaRPr lang="de-DE" sz="2800" b="0" u="none" strike="noStrike" dirty="0">
              <a:solidFill>
                <a:srgbClr val="000000"/>
              </a:solidFill>
              <a:effectLst/>
              <a:uFillTx/>
              <a:latin typeface="Calibri"/>
            </a:endParaRPr>
          </a:p>
        </p:txBody>
      </p:sp>
      <p:pic>
        <p:nvPicPr>
          <p:cNvPr id="2" name="Grafik 4" descr="Ein Bild, das Text, Schrift, Logo, Grafiken enthält.&#10;&#10;Automatisch generierte Beschreibung">
            <a:extLst>
              <a:ext uri="{FF2B5EF4-FFF2-40B4-BE49-F238E27FC236}">
                <a16:creationId xmlns:a16="http://schemas.microsoft.com/office/drawing/2014/main" id="{D7D997BF-ADCC-A133-B127-9FA8FAEB98A3}"/>
              </a:ext>
            </a:extLst>
          </p:cNvPr>
          <p:cNvPicPr/>
          <p:nvPr/>
        </p:nvPicPr>
        <p:blipFill>
          <a:blip r:embed="rId3"/>
          <a:stretch/>
        </p:blipFill>
        <p:spPr>
          <a:xfrm>
            <a:off x="10139040" y="303120"/>
            <a:ext cx="1602360" cy="476280"/>
          </a:xfrm>
          <a:prstGeom prst="rect">
            <a:avLst/>
          </a:prstGeom>
          <a:noFill/>
          <a:ln w="0">
            <a:noFill/>
          </a:ln>
        </p:spPr>
      </p:pic>
      <p:sp>
        <p:nvSpPr>
          <p:cNvPr id="3" name="Textfeld 2">
            <a:extLst>
              <a:ext uri="{FF2B5EF4-FFF2-40B4-BE49-F238E27FC236}">
                <a16:creationId xmlns:a16="http://schemas.microsoft.com/office/drawing/2014/main" id="{82312FB7-D693-3BFD-0273-788E75063390}"/>
              </a:ext>
            </a:extLst>
          </p:cNvPr>
          <p:cNvSpPr txBox="1"/>
          <p:nvPr/>
        </p:nvSpPr>
        <p:spPr>
          <a:xfrm>
            <a:off x="2218422" y="1956164"/>
            <a:ext cx="457200" cy="584775"/>
          </a:xfrm>
          <a:prstGeom prst="rect">
            <a:avLst/>
          </a:prstGeom>
          <a:noFill/>
        </p:spPr>
        <p:txBody>
          <a:bodyPr wrap="square" rtlCol="0">
            <a:spAutoFit/>
          </a:bodyPr>
          <a:lstStyle/>
          <a:p>
            <a:r>
              <a:rPr lang="de-DE" sz="3200" dirty="0">
                <a:solidFill>
                  <a:schemeClr val="accent1"/>
                </a:solidFill>
              </a:rPr>
              <a:t>2</a:t>
            </a:r>
          </a:p>
        </p:txBody>
      </p:sp>
      <p:pic>
        <p:nvPicPr>
          <p:cNvPr id="136" name="Grafik 8">
            <a:hlinkClick r:id="rId4"/>
          </p:cNvPr>
          <p:cNvPicPr/>
          <p:nvPr/>
        </p:nvPicPr>
        <p:blipFill>
          <a:blip r:embed="rId5"/>
          <a:srcRect l="1" t="5895" r="286"/>
          <a:stretch>
            <a:fillRect/>
          </a:stretch>
        </p:blipFill>
        <p:spPr>
          <a:xfrm>
            <a:off x="4469595" y="1768155"/>
            <a:ext cx="2470820" cy="4599050"/>
          </a:xfrm>
          <a:prstGeom prst="rect">
            <a:avLst/>
          </a:prstGeom>
          <a:solidFill>
            <a:srgbClr val="EDEDED"/>
          </a:solidFill>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7" name="Grafik 10"/>
          <p:cNvPicPr/>
          <p:nvPr/>
        </p:nvPicPr>
        <p:blipFill>
          <a:blip r:embed="rId6"/>
          <a:stretch/>
        </p:blipFill>
        <p:spPr>
          <a:xfrm>
            <a:off x="7319975" y="2248552"/>
            <a:ext cx="2742649" cy="2707123"/>
          </a:xfrm>
          <a:prstGeom prst="rect">
            <a:avLst/>
          </a:prstGeom>
          <a:noFill/>
          <a:ln w="0">
            <a:noFill/>
          </a:ln>
        </p:spPr>
      </p:pic>
      <p:pic>
        <p:nvPicPr>
          <p:cNvPr id="6" name="Grafik 5">
            <a:extLst>
              <a:ext uri="{FF2B5EF4-FFF2-40B4-BE49-F238E27FC236}">
                <a16:creationId xmlns:a16="http://schemas.microsoft.com/office/drawing/2014/main" id="{572E0BC6-4603-CBCF-92E9-CD31CDEBB840}"/>
              </a:ext>
            </a:extLst>
          </p:cNvPr>
          <p:cNvPicPr>
            <a:picLocks noChangeAspect="1"/>
          </p:cNvPicPr>
          <p:nvPr/>
        </p:nvPicPr>
        <p:blipFill>
          <a:blip r:embed="rId7"/>
          <a:stretch>
            <a:fillRect/>
          </a:stretch>
        </p:blipFill>
        <p:spPr>
          <a:xfrm>
            <a:off x="4518743" y="1890183"/>
            <a:ext cx="2372523" cy="1511353"/>
          </a:xfrm>
          <a:prstGeom prst="rect">
            <a:avLst/>
          </a:prstGeom>
        </p:spPr>
      </p:pic>
      <p:sp>
        <p:nvSpPr>
          <p:cNvPr id="7" name="Textfeld 6">
            <a:extLst>
              <a:ext uri="{FF2B5EF4-FFF2-40B4-BE49-F238E27FC236}">
                <a16:creationId xmlns:a16="http://schemas.microsoft.com/office/drawing/2014/main" id="{78A96A55-29BC-D683-4387-073907465358}"/>
              </a:ext>
            </a:extLst>
          </p:cNvPr>
          <p:cNvSpPr txBox="1"/>
          <p:nvPr/>
        </p:nvSpPr>
        <p:spPr>
          <a:xfrm>
            <a:off x="1026963" y="2708017"/>
            <a:ext cx="3063071" cy="1754326"/>
          </a:xfrm>
          <a:prstGeom prst="rect">
            <a:avLst/>
          </a:prstGeom>
          <a:noFill/>
        </p:spPr>
        <p:txBody>
          <a:bodyPr wrap="square" rtlCol="0">
            <a:spAutoFit/>
          </a:bodyPr>
          <a:lstStyle/>
          <a:p>
            <a:r>
              <a:rPr lang="de-DE" dirty="0">
                <a:solidFill>
                  <a:schemeClr val="accent1"/>
                </a:solidFill>
                <a:latin typeface="Open Sans Light" pitchFamily="2" charset="0"/>
                <a:ea typeface="Open Sans Light" pitchFamily="2" charset="0"/>
                <a:cs typeface="Open Sans Light" pitchFamily="2" charset="0"/>
              </a:rPr>
              <a:t>ein Seminarkonzept für höheres Bachelorsemester</a:t>
            </a:r>
          </a:p>
          <a:p>
            <a:pPr marL="285750" indent="-285750">
              <a:buFont typeface="Arial" panose="020B0604020202020204" pitchFamily="34" charset="0"/>
              <a:buChar char="•"/>
            </a:pPr>
            <a:r>
              <a:rPr lang="de-DE" dirty="0">
                <a:solidFill>
                  <a:schemeClr val="accent1"/>
                </a:solidFill>
                <a:latin typeface="Open Sans Light" pitchFamily="2" charset="0"/>
                <a:ea typeface="Open Sans Light" pitchFamily="2" charset="0"/>
                <a:cs typeface="Open Sans Light" pitchFamily="2" charset="0"/>
              </a:rPr>
              <a:t>bestehend aus 5 Modulen und einem Zeitstrahl</a:t>
            </a:r>
          </a:p>
          <a:p>
            <a:pPr marL="285750" indent="-285750">
              <a:buFont typeface="Arial" panose="020B0604020202020204" pitchFamily="34" charset="0"/>
              <a:buChar char="•"/>
            </a:pPr>
            <a:r>
              <a:rPr lang="de-DE" dirty="0">
                <a:solidFill>
                  <a:schemeClr val="accent1"/>
                </a:solidFill>
                <a:latin typeface="Open Sans Light" pitchFamily="2" charset="0"/>
                <a:ea typeface="Open Sans Light" pitchFamily="2" charset="0"/>
                <a:cs typeface="Open Sans Light" pitchFamily="2" charset="0"/>
              </a:rPr>
              <a:t>mit interaktiven H5P-Aufgaben</a:t>
            </a:r>
          </a:p>
        </p:txBody>
      </p:sp>
    </p:spTree>
    <p:extLst>
      <p:ext uri="{BB962C8B-B14F-4D97-AF65-F5344CB8AC3E}">
        <p14:creationId xmlns:p14="http://schemas.microsoft.com/office/powerpoint/2010/main" val="3112767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295560" y="876960"/>
            <a:ext cx="5319000" cy="2157120"/>
          </a:xfrm>
          <a:prstGeom prst="rect">
            <a:avLst/>
          </a:prstGeom>
          <a:noFill/>
          <a:ln w="0">
            <a:noFill/>
          </a:ln>
        </p:spPr>
        <p:txBody>
          <a:bodyPr lIns="0" tIns="0" rIns="0" bIns="0" anchor="t">
            <a:noAutofit/>
          </a:bodyPr>
          <a:lstStyle/>
          <a:p>
            <a:pPr indent="0" defTabSz="914400">
              <a:lnSpc>
                <a:spcPct val="90000"/>
              </a:lnSpc>
              <a:buNone/>
            </a:pPr>
            <a:r>
              <a:rPr lang="de-DE" sz="4000" b="0" u="none" strike="noStrike">
                <a:solidFill>
                  <a:schemeClr val="lt1"/>
                </a:solidFill>
                <a:effectLst/>
                <a:uFillTx/>
                <a:latin typeface="Transforma Mix Medium"/>
              </a:rPr>
              <a:t>Materialsichtung</a:t>
            </a:r>
            <a:endParaRPr lang="de-DE" sz="4000" b="0" u="none" strike="noStrike">
              <a:solidFill>
                <a:schemeClr val="dk1"/>
              </a:solidFill>
              <a:effectLst/>
              <a:uFillTx/>
              <a:latin typeface="Open Sans"/>
            </a:endParaRPr>
          </a:p>
        </p:txBody>
      </p:sp>
      <p:sp>
        <p:nvSpPr>
          <p:cNvPr id="141" name="Textfeld 7"/>
          <p:cNvSpPr/>
          <p:nvPr/>
        </p:nvSpPr>
        <p:spPr>
          <a:xfrm>
            <a:off x="591840" y="1681920"/>
            <a:ext cx="531900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2000" b="0" u="none" strike="noStrike" dirty="0">
                <a:solidFill>
                  <a:schemeClr val="lt1"/>
                </a:solidFill>
                <a:effectLst/>
                <a:uFillTx/>
                <a:latin typeface="Open Sans Light" pitchFamily="2" charset="0"/>
                <a:ea typeface="Open Sans Light" pitchFamily="2" charset="0"/>
                <a:cs typeface="Open Sans Light" pitchFamily="2" charset="0"/>
              </a:rPr>
              <a:t>Schauen Sie sich nun ein Material an, um eine Idee zu entwickeln, wie OER Materialien aufgebaut werden können </a:t>
            </a:r>
            <a:r>
              <a:rPr lang="de-DE" sz="2000" b="1" u="none" strike="noStrike" dirty="0">
                <a:solidFill>
                  <a:schemeClr val="lt1"/>
                </a:solidFill>
                <a:effectLst/>
                <a:uFillTx/>
                <a:latin typeface="Open Sans Light" pitchFamily="2" charset="0"/>
                <a:ea typeface="Open Sans Light" pitchFamily="2" charset="0"/>
                <a:cs typeface="Open Sans Light" pitchFamily="2" charset="0"/>
              </a:rPr>
              <a:t>(15 Minuten). </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defTabSz="914400">
              <a:lnSpc>
                <a:spcPct val="100000"/>
              </a:lnSpc>
            </a:pPr>
            <a:endParaRPr lang="de-DE" sz="2000" b="0" u="none" strike="noStrike" dirty="0">
              <a:solidFill>
                <a:srgbClr val="000000"/>
              </a:solidFill>
              <a:effectLst/>
              <a:uFillTx/>
              <a:latin typeface="Calibri"/>
            </a:endParaRPr>
          </a:p>
        </p:txBody>
      </p:sp>
      <p:pic>
        <p:nvPicPr>
          <p:cNvPr id="142" name="Grafik 15"/>
          <p:cNvPicPr/>
          <p:nvPr/>
        </p:nvPicPr>
        <p:blipFill>
          <a:blip r:embed="rId3"/>
          <a:stretch/>
        </p:blipFill>
        <p:spPr>
          <a:xfrm>
            <a:off x="591840" y="3346200"/>
            <a:ext cx="1473120" cy="2114280"/>
          </a:xfrm>
          <a:prstGeom prst="rect">
            <a:avLst/>
          </a:prstGeom>
          <a:solidFill>
            <a:srgbClr val="EDEDED"/>
          </a:solidFill>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 name="Grafik 16"/>
          <p:cNvPicPr/>
          <p:nvPr/>
        </p:nvPicPr>
        <p:blipFill>
          <a:blip r:embed="rId4"/>
          <a:stretch/>
        </p:blipFill>
        <p:spPr>
          <a:xfrm>
            <a:off x="3665160" y="3265200"/>
            <a:ext cx="938520" cy="2217600"/>
          </a:xfrm>
          <a:prstGeom prst="rect">
            <a:avLst/>
          </a:prstGeom>
          <a:solidFill>
            <a:srgbClr val="EDEDED"/>
          </a:solidFill>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4" name="Grafik 17"/>
          <p:cNvPicPr/>
          <p:nvPr/>
        </p:nvPicPr>
        <p:blipFill>
          <a:blip r:embed="rId5"/>
          <a:stretch/>
        </p:blipFill>
        <p:spPr>
          <a:xfrm>
            <a:off x="1127160" y="4828320"/>
            <a:ext cx="1496520" cy="1514880"/>
          </a:xfrm>
          <a:prstGeom prst="rect">
            <a:avLst/>
          </a:prstGeom>
          <a:noFill/>
          <a:ln w="0">
            <a:noFill/>
          </a:ln>
        </p:spPr>
      </p:pic>
      <p:pic>
        <p:nvPicPr>
          <p:cNvPr id="145" name="Grafik 18"/>
          <p:cNvPicPr/>
          <p:nvPr/>
        </p:nvPicPr>
        <p:blipFill>
          <a:blip r:embed="rId6"/>
          <a:stretch/>
        </p:blipFill>
        <p:spPr>
          <a:xfrm>
            <a:off x="3889440" y="4725720"/>
            <a:ext cx="1491120" cy="151488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laceHolder 1"/>
          <p:cNvSpPr>
            <a:spLocks noGrp="1"/>
          </p:cNvSpPr>
          <p:nvPr>
            <p:ph type="title"/>
          </p:nvPr>
        </p:nvSpPr>
        <p:spPr>
          <a:xfrm>
            <a:off x="1454400" y="779760"/>
            <a:ext cx="9387360" cy="922320"/>
          </a:xfrm>
          <a:prstGeom prst="rect">
            <a:avLst/>
          </a:prstGeom>
          <a:noFill/>
          <a:ln w="0">
            <a:noFill/>
          </a:ln>
        </p:spPr>
        <p:txBody>
          <a:bodyPr lIns="0" tIns="0" rIns="0" bIns="0" anchor="t">
            <a:normAutofit/>
          </a:bodyPr>
          <a:lstStyle/>
          <a:p>
            <a:pPr indent="0" defTabSz="914400">
              <a:lnSpc>
                <a:spcPct val="90000"/>
              </a:lnSpc>
              <a:buNone/>
            </a:pPr>
            <a:r>
              <a:rPr lang="de-DE" sz="3800" b="0" u="none" strike="noStrike">
                <a:solidFill>
                  <a:schemeClr val="accent1"/>
                </a:solidFill>
                <a:effectLst/>
                <a:uFillTx/>
                <a:latin typeface="Transforma Mix Medium"/>
              </a:rPr>
              <a:t>Gliederung</a:t>
            </a:r>
            <a:endParaRPr lang="de-DE" sz="3800" b="0" u="none" strike="noStrike">
              <a:solidFill>
                <a:schemeClr val="dk1"/>
              </a:solidFill>
              <a:effectLst/>
              <a:uFillTx/>
              <a:latin typeface="Open Sans"/>
            </a:endParaRPr>
          </a:p>
        </p:txBody>
      </p:sp>
      <p:sp>
        <p:nvSpPr>
          <p:cNvPr id="55" name="PlaceHolder 2"/>
          <p:cNvSpPr>
            <a:spLocks noGrp="1"/>
          </p:cNvSpPr>
          <p:nvPr>
            <p:ph/>
          </p:nvPr>
        </p:nvSpPr>
        <p:spPr>
          <a:xfrm>
            <a:off x="2740200" y="1088085"/>
            <a:ext cx="9451800" cy="4582455"/>
          </a:xfrm>
          <a:prstGeom prst="rect">
            <a:avLst/>
          </a:prstGeom>
          <a:noFill/>
          <a:ln w="0">
            <a:noFill/>
          </a:ln>
        </p:spPr>
        <p:txBody>
          <a:bodyPr lIns="0" tIns="0" rIns="0" bIns="0" anchor="t">
            <a:noAutofit/>
          </a:bodyPr>
          <a:lstStyle/>
          <a:p>
            <a:pPr indent="0" defTabSz="914400">
              <a:lnSpc>
                <a:spcPct val="150000"/>
              </a:lnSpc>
              <a:spcBef>
                <a:spcPts val="1001"/>
              </a:spcBef>
              <a:buNone/>
              <a:tabLst>
                <a:tab pos="0" algn="l"/>
              </a:tabLst>
            </a:pPr>
            <a:r>
              <a:rPr lang="de-DE" sz="2200" b="0" u="none" strike="noStrike" dirty="0">
                <a:solidFill>
                  <a:schemeClr val="dk1"/>
                </a:solidFill>
                <a:effectLst/>
                <a:uFillTx/>
                <a:latin typeface="Open Sans"/>
              </a:rPr>
              <a:t> </a:t>
            </a:r>
          </a:p>
          <a:p>
            <a:pPr marL="514440" indent="-514440" defTabSz="914400">
              <a:lnSpc>
                <a:spcPct val="150000"/>
              </a:lnSpc>
              <a:spcBef>
                <a:spcPts val="1001"/>
              </a:spcBef>
              <a:buClr>
                <a:srgbClr val="000000"/>
              </a:buClr>
              <a:buFont typeface="Transforma Mix Medium"/>
              <a:buAutoNum type="arabicPeriod"/>
              <a:tabLst>
                <a:tab pos="0" algn="l"/>
              </a:tabLst>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Warm-up</a:t>
            </a:r>
          </a:p>
          <a:p>
            <a:pPr marL="514440" indent="-514440" defTabSz="914400">
              <a:lnSpc>
                <a:spcPct val="150000"/>
              </a:lnSpc>
              <a:spcBef>
                <a:spcPts val="1001"/>
              </a:spcBef>
              <a:buClr>
                <a:srgbClr val="000000"/>
              </a:buClr>
              <a:buFont typeface="Transforma Mix Medium"/>
              <a:buAutoNum type="arabicPeriod"/>
              <a:tabLst>
                <a:tab pos="0" algn="l"/>
              </a:tabLst>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Was sind OER und das Warum </a:t>
            </a:r>
          </a:p>
          <a:p>
            <a:pPr marL="514440" indent="-514440" defTabSz="914400">
              <a:lnSpc>
                <a:spcPct val="150000"/>
              </a:lnSpc>
              <a:spcBef>
                <a:spcPts val="1001"/>
              </a:spcBef>
              <a:buClr>
                <a:srgbClr val="000000"/>
              </a:buClr>
              <a:buFont typeface="Transforma Mix Medium"/>
              <a:buAutoNum type="arabicPeriod"/>
              <a:tabLst>
                <a:tab pos="0" algn="l"/>
              </a:tabLst>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Portale, Formate, Canvas</a:t>
            </a:r>
          </a:p>
          <a:p>
            <a:pPr marL="514440" indent="-514440" defTabSz="914400">
              <a:lnSpc>
                <a:spcPct val="150000"/>
              </a:lnSpc>
              <a:spcBef>
                <a:spcPts val="1001"/>
              </a:spcBef>
              <a:buClr>
                <a:srgbClr val="000000"/>
              </a:buClr>
              <a:buFont typeface="Transforma Mix Medium"/>
              <a:buAutoNum type="arabicPeriod"/>
              <a:tabLst>
                <a:tab pos="0" algn="l"/>
              </a:tabLst>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Praxiseinblicke am Beispiel des Fachgebiets Linguistik</a:t>
            </a:r>
          </a:p>
          <a:p>
            <a:pPr marL="514440" indent="-514440" defTabSz="914400">
              <a:lnSpc>
                <a:spcPct val="150000"/>
              </a:lnSpc>
              <a:spcBef>
                <a:spcPts val="1001"/>
              </a:spcBef>
              <a:buClr>
                <a:srgbClr val="000000"/>
              </a:buClr>
              <a:buFont typeface="Transforma Mix Medium"/>
              <a:buAutoNum type="arabicPeriod"/>
              <a:tabLst>
                <a:tab pos="0" algn="l"/>
              </a:tabLst>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CC-Lizenzen und TULLU-Regel</a:t>
            </a:r>
          </a:p>
          <a:p>
            <a:pPr marL="514440" indent="-514440" defTabSz="914400">
              <a:lnSpc>
                <a:spcPct val="150000"/>
              </a:lnSpc>
              <a:spcBef>
                <a:spcPts val="1001"/>
              </a:spcBef>
              <a:buClr>
                <a:srgbClr val="000000"/>
              </a:buClr>
              <a:buFont typeface="Transforma Mix Medium"/>
              <a:buAutoNum type="arabicPeriod"/>
              <a:tabLst>
                <a:tab pos="0" algn="l"/>
              </a:tabLst>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Open Educational Badges</a:t>
            </a:r>
          </a:p>
          <a:p>
            <a:pPr marL="514440" indent="-514440" defTabSz="914400">
              <a:lnSpc>
                <a:spcPct val="150000"/>
              </a:lnSpc>
              <a:spcBef>
                <a:spcPts val="1001"/>
              </a:spcBef>
              <a:buClr>
                <a:srgbClr val="000000"/>
              </a:buClr>
              <a:buFont typeface="Transforma Mix Medium"/>
              <a:buAutoNum type="arabicPeriod"/>
              <a:tabLst>
                <a:tab pos="0" algn="l"/>
              </a:tabLst>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Zusammenfassung und Vernetzung</a:t>
            </a:r>
          </a:p>
        </p:txBody>
      </p:sp>
      <p:pic>
        <p:nvPicPr>
          <p:cNvPr id="56" name="Grafik 3" descr="Ein Bild, das Text, Schrift, Logo, Grafiken enthält.&#10;&#10;Automatisch generierte Beschreibung"/>
          <p:cNvPicPr/>
          <p:nvPr/>
        </p:nvPicPr>
        <p:blipFill>
          <a:blip r:embed="rId3"/>
          <a:stretch/>
        </p:blipFill>
        <p:spPr>
          <a:xfrm>
            <a:off x="10139040" y="303120"/>
            <a:ext cx="1602360" cy="476280"/>
          </a:xfrm>
          <a:prstGeom prst="rect">
            <a:avLst/>
          </a:prstGeom>
          <a:noFill/>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p:cNvSpPr>
          <p:nvPr>
            <p:ph type="title"/>
          </p:nvPr>
        </p:nvSpPr>
        <p:spPr>
          <a:xfrm>
            <a:off x="490294" y="569880"/>
            <a:ext cx="5319000" cy="2157120"/>
          </a:xfrm>
          <a:prstGeom prst="rect">
            <a:avLst/>
          </a:prstGeom>
          <a:noFill/>
          <a:ln w="0">
            <a:noFill/>
          </a:ln>
        </p:spPr>
        <p:txBody>
          <a:bodyPr lIns="0" tIns="0" rIns="0" bIns="0" anchor="t">
            <a:noAutofit/>
          </a:bodyPr>
          <a:lstStyle/>
          <a:p>
            <a:pPr indent="0" defTabSz="914400">
              <a:lnSpc>
                <a:spcPct val="90000"/>
              </a:lnSpc>
              <a:buNone/>
            </a:pPr>
            <a:r>
              <a:rPr lang="de-DE" sz="4000" b="0" u="none" strike="noStrike" dirty="0">
                <a:solidFill>
                  <a:schemeClr val="lt1"/>
                </a:solidFill>
                <a:effectLst/>
                <a:uFillTx/>
                <a:latin typeface="Transforma Mix Medium"/>
              </a:rPr>
              <a:t>Materialsichtung</a:t>
            </a:r>
            <a:endParaRPr lang="de-DE" sz="4000" b="0" u="none" strike="noStrike" dirty="0">
              <a:solidFill>
                <a:schemeClr val="dk1"/>
              </a:solidFill>
              <a:effectLst/>
              <a:uFillTx/>
              <a:latin typeface="Open Sans"/>
            </a:endParaRPr>
          </a:p>
        </p:txBody>
      </p:sp>
      <p:sp>
        <p:nvSpPr>
          <p:cNvPr id="149" name="Textfeld 6"/>
          <p:cNvSpPr/>
          <p:nvPr/>
        </p:nvSpPr>
        <p:spPr>
          <a:xfrm>
            <a:off x="5301837" y="3309300"/>
            <a:ext cx="1482480" cy="645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3600" b="1" u="none" strike="noStrike" dirty="0">
                <a:solidFill>
                  <a:schemeClr val="dk1"/>
                </a:solidFill>
                <a:effectLst/>
                <a:uFillTx/>
                <a:latin typeface="Open Sans"/>
              </a:rPr>
              <a:t>ODER</a:t>
            </a:r>
            <a:r>
              <a:rPr lang="de-DE" sz="2000" b="1" u="none" strike="noStrike" dirty="0">
                <a:solidFill>
                  <a:schemeClr val="dk1"/>
                </a:solidFill>
                <a:effectLst/>
                <a:uFillTx/>
                <a:latin typeface="Open Sans"/>
              </a:rPr>
              <a:t> </a:t>
            </a:r>
            <a:endParaRPr lang="de-DE" sz="2000" b="0" u="none" strike="noStrike" dirty="0">
              <a:solidFill>
                <a:srgbClr val="000000"/>
              </a:solidFill>
              <a:effectLst/>
              <a:uFillTx/>
              <a:latin typeface="Calibri"/>
            </a:endParaRPr>
          </a:p>
        </p:txBody>
      </p:sp>
      <p:sp>
        <p:nvSpPr>
          <p:cNvPr id="150" name="Textfeld 7"/>
          <p:cNvSpPr/>
          <p:nvPr/>
        </p:nvSpPr>
        <p:spPr>
          <a:xfrm>
            <a:off x="490294" y="1324800"/>
            <a:ext cx="531900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de-DE" sz="2000" dirty="0">
                <a:solidFill>
                  <a:schemeClr val="lt1"/>
                </a:solidFill>
                <a:latin typeface="Open Sans Light" pitchFamily="2" charset="0"/>
                <a:ea typeface="Open Sans Light" pitchFamily="2" charset="0"/>
                <a:cs typeface="Open Sans Light" pitchFamily="2" charset="0"/>
              </a:rPr>
              <a:t>Schauen Sie sich nun ein Material an, um eine Idee zu entwickeln, wie OER Materialien aufgebaut werden können </a:t>
            </a:r>
            <a:r>
              <a:rPr lang="de-DE" sz="2000" b="1" dirty="0">
                <a:solidFill>
                  <a:schemeClr val="lt1"/>
                </a:solidFill>
                <a:latin typeface="Open Sans Light" pitchFamily="2" charset="0"/>
                <a:ea typeface="Open Sans Light" pitchFamily="2" charset="0"/>
                <a:cs typeface="Open Sans Light" pitchFamily="2" charset="0"/>
              </a:rPr>
              <a:t>(15 Minuten). </a:t>
            </a:r>
            <a:endParaRPr lang="de-DE" sz="2000" dirty="0">
              <a:solidFill>
                <a:srgbClr val="000000"/>
              </a:solidFill>
              <a:latin typeface="Open Sans Light" pitchFamily="2" charset="0"/>
              <a:ea typeface="Open Sans Light" pitchFamily="2" charset="0"/>
              <a:cs typeface="Open Sans Light" pitchFamily="2" charset="0"/>
            </a:endParaRPr>
          </a:p>
          <a:p>
            <a:pPr defTabSz="914400">
              <a:lnSpc>
                <a:spcPct val="100000"/>
              </a:lnSpc>
            </a:pPr>
            <a:endParaRPr lang="de-DE" sz="2000" b="0" u="none" strike="noStrike" dirty="0">
              <a:solidFill>
                <a:srgbClr val="000000"/>
              </a:solidFill>
              <a:effectLst/>
              <a:uFillTx/>
              <a:latin typeface="Calibri"/>
            </a:endParaRPr>
          </a:p>
        </p:txBody>
      </p:sp>
      <p:sp>
        <p:nvSpPr>
          <p:cNvPr id="151" name="Textfeld 8"/>
          <p:cNvSpPr/>
          <p:nvPr/>
        </p:nvSpPr>
        <p:spPr>
          <a:xfrm>
            <a:off x="6515560" y="1215297"/>
            <a:ext cx="507500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2000" b="0" u="none" strike="noStrike" dirty="0">
                <a:solidFill>
                  <a:schemeClr val="dk1"/>
                </a:solidFill>
                <a:effectLst/>
                <a:uFillTx/>
                <a:latin typeface="Open Sans Light" pitchFamily="2" charset="0"/>
                <a:ea typeface="Open Sans Light" pitchFamily="2" charset="0"/>
                <a:cs typeface="Open Sans Light" pitchFamily="2" charset="0"/>
              </a:rPr>
              <a:t>Recherchieren Sie gern auf einer Plattform nach OER für ein Fachgebiet Ihrer Wahl, die Sie möglicherweise auch nutzen können und möchten </a:t>
            </a:r>
            <a:r>
              <a:rPr lang="de-DE" sz="2000" b="1" u="none" strike="noStrike" dirty="0">
                <a:solidFill>
                  <a:schemeClr val="dk1"/>
                </a:solidFill>
                <a:effectLst/>
                <a:uFillTx/>
                <a:latin typeface="Open Sans Light" pitchFamily="2" charset="0"/>
                <a:ea typeface="Open Sans Light" pitchFamily="2" charset="0"/>
                <a:cs typeface="Open Sans Light" pitchFamily="2" charset="0"/>
              </a:rPr>
              <a:t>(15 Minuten). </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defTabSz="914400">
              <a:lnSpc>
                <a:spcPct val="100000"/>
              </a:lnSpc>
            </a:pPr>
            <a:endParaRPr lang="de-DE" sz="2000" b="0" u="none" strike="noStrike" dirty="0">
              <a:solidFill>
                <a:srgbClr val="000000"/>
              </a:solidFill>
              <a:effectLst/>
              <a:uFillTx/>
              <a:latin typeface="Calibri"/>
            </a:endParaRPr>
          </a:p>
        </p:txBody>
      </p:sp>
      <p:pic>
        <p:nvPicPr>
          <p:cNvPr id="152" name="Grafik 9" descr="Ein Bild, das Text, Schrift, Grafiken, Screenshot enthält.&#10;&#10;Automatisch generierte Beschreibung"/>
          <p:cNvPicPr/>
          <p:nvPr/>
        </p:nvPicPr>
        <p:blipFill>
          <a:blip r:embed="rId3"/>
          <a:stretch/>
        </p:blipFill>
        <p:spPr>
          <a:xfrm>
            <a:off x="10074240" y="5124960"/>
            <a:ext cx="1516320" cy="556560"/>
          </a:xfrm>
          <a:prstGeom prst="rect">
            <a:avLst/>
          </a:prstGeom>
          <a:noFill/>
          <a:ln w="0">
            <a:noFill/>
          </a:ln>
        </p:spPr>
      </p:pic>
      <p:pic>
        <p:nvPicPr>
          <p:cNvPr id="153" name="Grafik 10" descr="Ein Bild, das Schrift, Logo, Grafiken, Symbol enthält.&#10;&#10;Automatisch generierte Beschreibung"/>
          <p:cNvPicPr/>
          <p:nvPr/>
        </p:nvPicPr>
        <p:blipFill>
          <a:blip r:embed="rId4"/>
          <a:stretch/>
        </p:blipFill>
        <p:spPr>
          <a:xfrm>
            <a:off x="7124400" y="3815640"/>
            <a:ext cx="1108800" cy="558360"/>
          </a:xfrm>
          <a:prstGeom prst="rect">
            <a:avLst/>
          </a:prstGeom>
          <a:noFill/>
          <a:ln w="0">
            <a:noFill/>
          </a:ln>
        </p:spPr>
      </p:pic>
      <p:pic>
        <p:nvPicPr>
          <p:cNvPr id="154" name="Grafik 11" descr="Ein Bild, das Text, Schrift, Logo, Grafiken enthält.&#10;&#10;Automatisch generierte Beschreibung"/>
          <p:cNvPicPr/>
          <p:nvPr/>
        </p:nvPicPr>
        <p:blipFill>
          <a:blip r:embed="rId5"/>
          <a:stretch/>
        </p:blipFill>
        <p:spPr>
          <a:xfrm>
            <a:off x="9519840" y="3704400"/>
            <a:ext cx="1980360" cy="524160"/>
          </a:xfrm>
          <a:prstGeom prst="rect">
            <a:avLst/>
          </a:prstGeom>
          <a:noFill/>
          <a:ln w="0">
            <a:noFill/>
          </a:ln>
        </p:spPr>
      </p:pic>
      <p:pic>
        <p:nvPicPr>
          <p:cNvPr id="155" name="Grafik 12"/>
          <p:cNvPicPr/>
          <p:nvPr/>
        </p:nvPicPr>
        <p:blipFill>
          <a:blip r:embed="rId6"/>
          <a:stretch/>
        </p:blipFill>
        <p:spPr>
          <a:xfrm>
            <a:off x="7124400" y="5301360"/>
            <a:ext cx="1977840" cy="482400"/>
          </a:xfrm>
          <a:prstGeom prst="rect">
            <a:avLst/>
          </a:prstGeom>
          <a:noFill/>
          <a:ln w="0">
            <a:noFill/>
          </a:ln>
        </p:spPr>
      </p:pic>
      <p:pic>
        <p:nvPicPr>
          <p:cNvPr id="156" name="Grafik 13"/>
          <p:cNvPicPr/>
          <p:nvPr/>
        </p:nvPicPr>
        <p:blipFill>
          <a:blip r:embed="rId7"/>
          <a:stretch/>
        </p:blipFill>
        <p:spPr>
          <a:xfrm>
            <a:off x="10164600" y="4249080"/>
            <a:ext cx="1335600" cy="482400"/>
          </a:xfrm>
          <a:prstGeom prst="rect">
            <a:avLst/>
          </a:prstGeom>
          <a:noFill/>
          <a:ln w="0">
            <a:noFill/>
          </a:ln>
        </p:spPr>
      </p:pic>
      <p:pic>
        <p:nvPicPr>
          <p:cNvPr id="157" name="Grafik 14"/>
          <p:cNvPicPr/>
          <p:nvPr/>
        </p:nvPicPr>
        <p:blipFill>
          <a:blip r:embed="rId8"/>
          <a:stretch/>
        </p:blipFill>
        <p:spPr>
          <a:xfrm>
            <a:off x="6699960" y="4685400"/>
            <a:ext cx="2075760" cy="369720"/>
          </a:xfrm>
          <a:prstGeom prst="rect">
            <a:avLst/>
          </a:prstGeom>
          <a:noFill/>
          <a:ln w="0">
            <a:noFill/>
          </a:ln>
        </p:spPr>
      </p:pic>
      <p:pic>
        <p:nvPicPr>
          <p:cNvPr id="158" name="Grafik 15"/>
          <p:cNvPicPr/>
          <p:nvPr/>
        </p:nvPicPr>
        <p:blipFill>
          <a:blip r:embed="rId9"/>
          <a:stretch/>
        </p:blipFill>
        <p:spPr>
          <a:xfrm>
            <a:off x="591840" y="3346200"/>
            <a:ext cx="1473120" cy="2114280"/>
          </a:xfrm>
          <a:prstGeom prst="rect">
            <a:avLst/>
          </a:prstGeom>
          <a:solidFill>
            <a:srgbClr val="EDEDED"/>
          </a:solidFill>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9" name="Grafik 16"/>
          <p:cNvPicPr/>
          <p:nvPr/>
        </p:nvPicPr>
        <p:blipFill>
          <a:blip r:embed="rId10"/>
          <a:stretch/>
        </p:blipFill>
        <p:spPr>
          <a:xfrm>
            <a:off x="3665160" y="3265200"/>
            <a:ext cx="938520" cy="2217600"/>
          </a:xfrm>
          <a:prstGeom prst="rect">
            <a:avLst/>
          </a:prstGeom>
          <a:solidFill>
            <a:srgbClr val="EDEDED"/>
          </a:solidFill>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0" name="Grafik 17"/>
          <p:cNvPicPr/>
          <p:nvPr/>
        </p:nvPicPr>
        <p:blipFill>
          <a:blip r:embed="rId11"/>
          <a:stretch/>
        </p:blipFill>
        <p:spPr>
          <a:xfrm>
            <a:off x="1127160" y="4828320"/>
            <a:ext cx="1496520" cy="1514880"/>
          </a:xfrm>
          <a:prstGeom prst="rect">
            <a:avLst/>
          </a:prstGeom>
          <a:noFill/>
          <a:ln w="0">
            <a:noFill/>
          </a:ln>
        </p:spPr>
      </p:pic>
      <p:pic>
        <p:nvPicPr>
          <p:cNvPr id="161" name="Grafik 18"/>
          <p:cNvPicPr/>
          <p:nvPr/>
        </p:nvPicPr>
        <p:blipFill>
          <a:blip r:embed="rId12"/>
          <a:stretch/>
        </p:blipFill>
        <p:spPr>
          <a:xfrm>
            <a:off x="3889440" y="4725720"/>
            <a:ext cx="1491120" cy="1514880"/>
          </a:xfrm>
          <a:prstGeom prst="rect">
            <a:avLst/>
          </a:prstGeom>
          <a:noFill/>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build="allAtOnce"/>
      <p:bldP spid="150" grpId="0" build="allAtOnce"/>
      <p:bldP spid="151"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2E0F2B-7F47-47E0-91EC-7E60DC08F555}"/>
              </a:ext>
            </a:extLst>
          </p:cNvPr>
          <p:cNvSpPr>
            <a:spLocks noGrp="1"/>
          </p:cNvSpPr>
          <p:nvPr>
            <p:ph type="title"/>
          </p:nvPr>
        </p:nvSpPr>
        <p:spPr>
          <a:xfrm>
            <a:off x="601440" y="949376"/>
            <a:ext cx="5319000" cy="2157120"/>
          </a:xfrm>
        </p:spPr>
        <p:txBody>
          <a:bodyPr/>
          <a:lstStyle/>
          <a:p>
            <a:r>
              <a:rPr lang="de-DE" dirty="0">
                <a:solidFill>
                  <a:schemeClr val="bg1"/>
                </a:solidFill>
              </a:rPr>
              <a:t>Blitzlicht</a:t>
            </a:r>
          </a:p>
        </p:txBody>
      </p:sp>
      <p:pic>
        <p:nvPicPr>
          <p:cNvPr id="4" name="Grafik 3">
            <a:extLst>
              <a:ext uri="{FF2B5EF4-FFF2-40B4-BE49-F238E27FC236}">
                <a16:creationId xmlns:a16="http://schemas.microsoft.com/office/drawing/2014/main" id="{D9D9493E-E5A1-4DC8-2ECE-B20AFCCC460B}"/>
              </a:ext>
            </a:extLst>
          </p:cNvPr>
          <p:cNvPicPr>
            <a:picLocks noChangeAspect="1"/>
          </p:cNvPicPr>
          <p:nvPr/>
        </p:nvPicPr>
        <p:blipFill>
          <a:blip r:embed="rId3">
            <a:extLst>
              <a:ext uri="{28A0092B-C50C-407E-A947-70E740481C1C}">
                <a14:useLocalDpi xmlns:a14="http://schemas.microsoft.com/office/drawing/2010/main" val="0"/>
              </a:ext>
            </a:extLst>
          </a:blip>
          <a:srcRect r="2255" b="15603"/>
          <a:stretch>
            <a:fillRect/>
          </a:stretch>
        </p:blipFill>
        <p:spPr>
          <a:xfrm>
            <a:off x="7347697" y="1364877"/>
            <a:ext cx="3258571" cy="2813584"/>
          </a:xfrm>
          <a:prstGeom prst="rect">
            <a:avLst/>
          </a:prstGeom>
        </p:spPr>
      </p:pic>
      <p:sp>
        <p:nvSpPr>
          <p:cNvPr id="8" name="Textfeld 7">
            <a:extLst>
              <a:ext uri="{FF2B5EF4-FFF2-40B4-BE49-F238E27FC236}">
                <a16:creationId xmlns:a16="http://schemas.microsoft.com/office/drawing/2014/main" id="{647C115C-0B25-B9BC-3E6C-B202766ED19E}"/>
              </a:ext>
            </a:extLst>
          </p:cNvPr>
          <p:cNvSpPr txBox="1"/>
          <p:nvPr/>
        </p:nvSpPr>
        <p:spPr>
          <a:xfrm>
            <a:off x="7833614" y="4405402"/>
            <a:ext cx="2257236" cy="400110"/>
          </a:xfrm>
          <a:prstGeom prst="rect">
            <a:avLst/>
          </a:prstGeom>
          <a:noFill/>
        </p:spPr>
        <p:txBody>
          <a:bodyPr wrap="square">
            <a:spAutoFit/>
          </a:bodyPr>
          <a:lstStyle/>
          <a:p>
            <a:r>
              <a:rPr lang="en-US" sz="1000" dirty="0">
                <a:solidFill>
                  <a:schemeClr val="bg1">
                    <a:lumMod val="75000"/>
                  </a:schemeClr>
                </a:solidFill>
                <a:hlinkClick r:id="rId4">
                  <a:extLst>
                    <a:ext uri="{A12FA001-AC4F-418D-AE19-62706E023703}">
                      <ahyp:hlinkClr xmlns:ahyp="http://schemas.microsoft.com/office/drawing/2018/hyperlinkcolor" val="tx"/>
                    </a:ext>
                  </a:extLst>
                </a:hlinkClick>
              </a:rPr>
              <a:t>thunder</a:t>
            </a:r>
            <a:r>
              <a:rPr lang="en-US" sz="1000" dirty="0">
                <a:solidFill>
                  <a:schemeClr val="bg1">
                    <a:lumMod val="75000"/>
                  </a:schemeClr>
                </a:solidFill>
              </a:rPr>
              <a:t> by Reza Nur from Noun Project (</a:t>
            </a:r>
            <a:r>
              <a:rPr lang="en-US" sz="1000" dirty="0">
                <a:solidFill>
                  <a:schemeClr val="bg1">
                    <a:lumMod val="75000"/>
                  </a:schemeClr>
                </a:solidFill>
                <a:hlinkClick r:id="rId5">
                  <a:extLst>
                    <a:ext uri="{A12FA001-AC4F-418D-AE19-62706E023703}">
                      <ahyp:hlinkClr xmlns:ahyp="http://schemas.microsoft.com/office/drawing/2018/hyperlinkcolor" val="tx"/>
                    </a:ext>
                  </a:extLst>
                </a:hlinkClick>
              </a:rPr>
              <a:t>CC BY 3.0</a:t>
            </a:r>
            <a:r>
              <a:rPr lang="en-US" sz="1000" dirty="0">
                <a:solidFill>
                  <a:schemeClr val="bg1">
                    <a:lumMod val="75000"/>
                  </a:schemeClr>
                </a:solidFill>
              </a:rPr>
              <a:t>)</a:t>
            </a:r>
            <a:endParaRPr lang="de-DE" sz="1000" dirty="0">
              <a:solidFill>
                <a:schemeClr val="bg1">
                  <a:lumMod val="75000"/>
                </a:schemeClr>
              </a:solidFill>
            </a:endParaRPr>
          </a:p>
        </p:txBody>
      </p:sp>
      <p:sp>
        <p:nvSpPr>
          <p:cNvPr id="3" name="Textfeld 2">
            <a:extLst>
              <a:ext uri="{FF2B5EF4-FFF2-40B4-BE49-F238E27FC236}">
                <a16:creationId xmlns:a16="http://schemas.microsoft.com/office/drawing/2014/main" id="{C6848487-97C2-3A7C-96A0-00656949BEA0}"/>
              </a:ext>
            </a:extLst>
          </p:cNvPr>
          <p:cNvSpPr txBox="1"/>
          <p:nvPr/>
        </p:nvSpPr>
        <p:spPr>
          <a:xfrm>
            <a:off x="504549" y="2027936"/>
            <a:ext cx="5083443" cy="1200329"/>
          </a:xfrm>
          <a:prstGeom prst="rect">
            <a:avLst/>
          </a:prstGeom>
          <a:noFill/>
        </p:spPr>
        <p:txBody>
          <a:bodyPr wrap="none" rtlCol="0">
            <a:spAutoFit/>
          </a:bodyPr>
          <a:lstStyle/>
          <a:p>
            <a:r>
              <a:rPr lang="de-DE" sz="2400" dirty="0">
                <a:solidFill>
                  <a:schemeClr val="bg1"/>
                </a:solidFill>
              </a:rPr>
              <a:t>Mich hat besonders erstaunt, dass…</a:t>
            </a:r>
          </a:p>
          <a:p>
            <a:r>
              <a:rPr lang="de-DE" sz="2400" dirty="0">
                <a:solidFill>
                  <a:schemeClr val="bg1"/>
                </a:solidFill>
              </a:rPr>
              <a:t>Ich nehme auf jeden Fall mit, dass…</a:t>
            </a:r>
          </a:p>
          <a:p>
            <a:endParaRPr lang="de-DE" sz="2400" dirty="0">
              <a:solidFill>
                <a:schemeClr val="bg1"/>
              </a:solidFill>
            </a:endParaRPr>
          </a:p>
        </p:txBody>
      </p:sp>
    </p:spTree>
    <p:extLst>
      <p:ext uri="{BB962C8B-B14F-4D97-AF65-F5344CB8AC3E}">
        <p14:creationId xmlns:p14="http://schemas.microsoft.com/office/powerpoint/2010/main" val="3387532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laceHolder 2"/>
          <p:cNvSpPr>
            <a:spLocks noGrp="1"/>
          </p:cNvSpPr>
          <p:nvPr>
            <p:ph type="title"/>
          </p:nvPr>
        </p:nvSpPr>
        <p:spPr>
          <a:xfrm>
            <a:off x="295560" y="876960"/>
            <a:ext cx="5319000" cy="2157120"/>
          </a:xfrm>
          <a:prstGeom prst="rect">
            <a:avLst/>
          </a:prstGeom>
          <a:noFill/>
          <a:ln w="0">
            <a:noFill/>
          </a:ln>
        </p:spPr>
        <p:txBody>
          <a:bodyPr lIns="0" tIns="0" rIns="0" bIns="0" anchor="t">
            <a:noAutofit/>
          </a:bodyPr>
          <a:lstStyle/>
          <a:p>
            <a:pPr indent="0" defTabSz="914400">
              <a:lnSpc>
                <a:spcPct val="90000"/>
              </a:lnSpc>
              <a:buNone/>
            </a:pPr>
            <a:r>
              <a:rPr lang="de-DE" sz="4000" b="0" u="none" strike="noStrike" dirty="0">
                <a:solidFill>
                  <a:schemeClr val="lt1"/>
                </a:solidFill>
                <a:effectLst/>
                <a:uFillTx/>
              </a:rPr>
              <a:t>CC-Lizenzen und     TULLU-Regel</a:t>
            </a:r>
            <a:endParaRPr lang="de-DE" sz="4000" b="0" u="none" strike="noStrike" dirty="0">
              <a:solidFill>
                <a:schemeClr val="dk1"/>
              </a:solidFill>
              <a:effectLst/>
              <a:uFillTx/>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Gruppieren 3"/>
          <p:cNvGrpSpPr/>
          <p:nvPr/>
        </p:nvGrpSpPr>
        <p:grpSpPr>
          <a:xfrm>
            <a:off x="1913760" y="3054857"/>
            <a:ext cx="8882640" cy="1113480"/>
            <a:chOff x="1913760" y="675720"/>
            <a:chExt cx="8882640" cy="1113480"/>
          </a:xfrm>
        </p:grpSpPr>
        <p:pic>
          <p:nvPicPr>
            <p:cNvPr id="166" name="Bild 1"/>
            <p:cNvPicPr/>
            <p:nvPr/>
          </p:nvPicPr>
          <p:blipFill>
            <a:blip r:embed="rId3"/>
            <a:stretch/>
          </p:blipFill>
          <p:spPr>
            <a:xfrm>
              <a:off x="1913760" y="675720"/>
              <a:ext cx="3182760" cy="1113480"/>
            </a:xfrm>
            <a:prstGeom prst="rect">
              <a:avLst/>
            </a:prstGeom>
            <a:noFill/>
            <a:ln w="0">
              <a:noFill/>
            </a:ln>
          </p:spPr>
        </p:pic>
        <p:sp>
          <p:nvSpPr>
            <p:cNvPr id="167" name="Textfeld 5"/>
            <p:cNvSpPr/>
            <p:nvPr/>
          </p:nvSpPr>
          <p:spPr>
            <a:xfrm>
              <a:off x="5647680" y="675720"/>
              <a:ext cx="5148720" cy="107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AT" sz="2400" b="1" u="none" strike="noStrike">
                  <a:solidFill>
                    <a:schemeClr val="accent1"/>
                  </a:solidFill>
                  <a:effectLst/>
                  <a:uFillTx/>
                  <a:latin typeface="Segoe UI"/>
                </a:rPr>
                <a:t>Attribution (BY)</a:t>
              </a:r>
              <a:endParaRPr lang="de-DE" sz="2400" b="0" u="none" strike="noStrike">
                <a:solidFill>
                  <a:srgbClr val="000000"/>
                </a:solidFill>
                <a:effectLst/>
                <a:uFillTx/>
                <a:latin typeface="Calibri"/>
              </a:endParaRPr>
            </a:p>
            <a:p>
              <a:pPr defTabSz="914400">
                <a:lnSpc>
                  <a:spcPct val="100000"/>
                </a:lnSpc>
              </a:pPr>
              <a:r>
                <a:rPr lang="de-AT" sz="2000" b="0" u="none" strike="noStrike">
                  <a:solidFill>
                    <a:schemeClr val="dk1"/>
                  </a:solidFill>
                  <a:effectLst/>
                  <a:uFillTx/>
                  <a:latin typeface="Segoe UI"/>
                </a:rPr>
                <a:t>Namensnennung des Urhebers / der Urheberin</a:t>
              </a:r>
              <a:endParaRPr lang="de-DE" sz="2000" b="0" u="none" strike="noStrike">
                <a:solidFill>
                  <a:srgbClr val="000000"/>
                </a:solidFill>
                <a:effectLst/>
                <a:uFillTx/>
                <a:latin typeface="Calibri"/>
              </a:endParaRPr>
            </a:p>
          </p:txBody>
        </p:sp>
      </p:grpSp>
      <p:grpSp>
        <p:nvGrpSpPr>
          <p:cNvPr id="168" name="Gruppieren 6"/>
          <p:cNvGrpSpPr/>
          <p:nvPr/>
        </p:nvGrpSpPr>
        <p:grpSpPr>
          <a:xfrm>
            <a:off x="1913760" y="4538068"/>
            <a:ext cx="8885880" cy="1113480"/>
            <a:chOff x="1913760" y="2142000"/>
            <a:chExt cx="8885880" cy="1113480"/>
          </a:xfrm>
        </p:grpSpPr>
        <p:pic>
          <p:nvPicPr>
            <p:cNvPr id="169" name="Bild 2"/>
            <p:cNvPicPr/>
            <p:nvPr/>
          </p:nvPicPr>
          <p:blipFill>
            <a:blip r:embed="rId4"/>
            <a:stretch/>
          </p:blipFill>
          <p:spPr>
            <a:xfrm>
              <a:off x="1913760" y="2142000"/>
              <a:ext cx="3182760" cy="1113480"/>
            </a:xfrm>
            <a:prstGeom prst="rect">
              <a:avLst/>
            </a:prstGeom>
            <a:noFill/>
            <a:ln w="0">
              <a:noFill/>
            </a:ln>
          </p:spPr>
        </p:pic>
        <p:sp>
          <p:nvSpPr>
            <p:cNvPr id="170" name="Textfeld 8"/>
            <p:cNvSpPr/>
            <p:nvPr/>
          </p:nvSpPr>
          <p:spPr>
            <a:xfrm>
              <a:off x="5650920" y="2142000"/>
              <a:ext cx="5148720" cy="107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AT" sz="2400" b="1" u="none" strike="noStrike" dirty="0">
                  <a:solidFill>
                    <a:schemeClr val="accent1"/>
                  </a:solidFill>
                  <a:effectLst/>
                  <a:uFillTx/>
                  <a:latin typeface="Segoe UI"/>
                </a:rPr>
                <a:t>Share </a:t>
              </a:r>
              <a:r>
                <a:rPr lang="de-AT" sz="2400" b="1" u="none" strike="noStrike" dirty="0" err="1">
                  <a:solidFill>
                    <a:schemeClr val="accent1"/>
                  </a:solidFill>
                  <a:effectLst/>
                  <a:uFillTx/>
                  <a:latin typeface="Segoe UI"/>
                </a:rPr>
                <a:t>Alike</a:t>
              </a:r>
              <a:r>
                <a:rPr lang="de-AT" sz="2400" b="1" u="none" strike="noStrike" dirty="0">
                  <a:solidFill>
                    <a:schemeClr val="accent1"/>
                  </a:solidFill>
                  <a:effectLst/>
                  <a:uFillTx/>
                  <a:latin typeface="Segoe UI"/>
                </a:rPr>
                <a:t> (SA)</a:t>
              </a:r>
              <a:endParaRPr lang="de-DE" sz="2400" b="0" u="none" strike="noStrike" dirty="0">
                <a:solidFill>
                  <a:srgbClr val="000000"/>
                </a:solidFill>
                <a:effectLst/>
                <a:uFillTx/>
                <a:latin typeface="Calibri"/>
              </a:endParaRPr>
            </a:p>
            <a:p>
              <a:pPr defTabSz="914400">
                <a:lnSpc>
                  <a:spcPct val="100000"/>
                </a:lnSpc>
              </a:pPr>
              <a:r>
                <a:rPr lang="de-AT" sz="2000" b="0" u="none" strike="noStrike" dirty="0">
                  <a:solidFill>
                    <a:schemeClr val="dk1"/>
                  </a:solidFill>
                  <a:effectLst/>
                  <a:uFillTx/>
                  <a:latin typeface="Segoe UI"/>
                </a:rPr>
                <a:t>Das Werk muss unter gleichen Bedingungen weiter verbreitet werden.</a:t>
              </a:r>
              <a:endParaRPr lang="de-DE" sz="2000" b="0" u="none" strike="noStrike" dirty="0">
                <a:solidFill>
                  <a:srgbClr val="000000"/>
                </a:solidFill>
                <a:effectLst/>
                <a:uFillTx/>
                <a:latin typeface="Calibri"/>
              </a:endParaRPr>
            </a:p>
          </p:txBody>
        </p:sp>
      </p:grpSp>
      <p:sp>
        <p:nvSpPr>
          <p:cNvPr id="177" name="Textfeld 1"/>
          <p:cNvSpPr/>
          <p:nvPr/>
        </p:nvSpPr>
        <p:spPr>
          <a:xfrm>
            <a:off x="8090280" y="6167520"/>
            <a:ext cx="385092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de-DE" sz="800" b="0" u="none" strike="noStrike">
                <a:solidFill>
                  <a:schemeClr val="dk1"/>
                </a:solidFill>
                <a:effectLst/>
                <a:uFillTx/>
                <a:latin typeface="Segoe UI"/>
              </a:rPr>
              <a:t>Auf dem Weg zur ersten OER </a:t>
            </a:r>
            <a:r>
              <a:rPr lang="de-AT" sz="800" b="0" u="none" strike="noStrike">
                <a:solidFill>
                  <a:schemeClr val="dk1"/>
                </a:solidFill>
                <a:effectLst/>
                <a:uFillTx/>
                <a:latin typeface="Segoe UI"/>
              </a:rPr>
              <a:t>© 2022</a:t>
            </a:r>
            <a:br>
              <a:rPr sz="800"/>
            </a:br>
            <a:r>
              <a:rPr lang="de-AT" sz="800" b="0" u="none" strike="noStrike">
                <a:solidFill>
                  <a:schemeClr val="dk1"/>
                </a:solidFill>
                <a:effectLst/>
                <a:uFillTx/>
                <a:latin typeface="Segoe UI"/>
              </a:rPr>
              <a:t>by </a:t>
            </a:r>
            <a:r>
              <a:rPr lang="de-AT" sz="800" b="0" u="sng" strike="noStrike">
                <a:solidFill>
                  <a:schemeClr val="dk1"/>
                </a:solidFill>
                <a:effectLst/>
                <a:uFillTx/>
                <a:latin typeface="Segoe UI"/>
                <a:hlinkClick r:id="rId5"/>
              </a:rPr>
              <a:t>Kopp/Linschinger/Zimmermann</a:t>
            </a:r>
            <a:br>
              <a:rPr sz="800"/>
            </a:br>
            <a:r>
              <a:rPr lang="de-AT" sz="800" b="0" u="none" strike="noStrike">
                <a:solidFill>
                  <a:schemeClr val="dk1"/>
                </a:solidFill>
                <a:effectLst/>
                <a:uFillTx/>
                <a:latin typeface="Segoe UI"/>
              </a:rPr>
              <a:t>is licensed under </a:t>
            </a:r>
            <a:r>
              <a:rPr lang="de-AT" sz="800" b="0" u="sng" strike="noStrike">
                <a:solidFill>
                  <a:schemeClr val="dk1"/>
                </a:solidFill>
                <a:effectLst/>
                <a:uFillTx/>
                <a:latin typeface="Segoe UI"/>
                <a:hlinkClick r:id="rId6"/>
              </a:rPr>
              <a:t>CC BY-SA 4.0</a:t>
            </a:r>
            <a:endParaRPr lang="de-DE" sz="800" b="0" u="none" strike="noStrike">
              <a:solidFill>
                <a:srgbClr val="000000"/>
              </a:solidFill>
              <a:effectLst/>
              <a:uFillTx/>
              <a:latin typeface="Calibri"/>
            </a:endParaRPr>
          </a:p>
        </p:txBody>
      </p:sp>
      <p:pic>
        <p:nvPicPr>
          <p:cNvPr id="178" name="Grafik 2" descr="Ein Bild, das Text, Schrift, Logo, Grafiken enthält.&#10;&#10;Automatisch generierte Beschreibung"/>
          <p:cNvPicPr/>
          <p:nvPr/>
        </p:nvPicPr>
        <p:blipFill>
          <a:blip r:embed="rId7"/>
          <a:stretch/>
        </p:blipFill>
        <p:spPr>
          <a:xfrm>
            <a:off x="10139040" y="303120"/>
            <a:ext cx="1602360" cy="476280"/>
          </a:xfrm>
          <a:prstGeom prst="rect">
            <a:avLst/>
          </a:prstGeom>
          <a:noFill/>
          <a:ln w="0">
            <a:noFill/>
          </a:ln>
        </p:spPr>
      </p:pic>
      <p:grpSp>
        <p:nvGrpSpPr>
          <p:cNvPr id="185" name="Gruppieren 21"/>
          <p:cNvGrpSpPr/>
          <p:nvPr/>
        </p:nvGrpSpPr>
        <p:grpSpPr>
          <a:xfrm>
            <a:off x="1931985" y="1532456"/>
            <a:ext cx="9015120" cy="1116000"/>
            <a:chOff x="1913040" y="4135680"/>
            <a:chExt cx="9015120" cy="1116000"/>
          </a:xfrm>
        </p:grpSpPr>
        <p:pic>
          <p:nvPicPr>
            <p:cNvPr id="186" name="Bild 7"/>
            <p:cNvPicPr/>
            <p:nvPr/>
          </p:nvPicPr>
          <p:blipFill>
            <a:blip r:embed="rId8"/>
            <a:stretch/>
          </p:blipFill>
          <p:spPr>
            <a:xfrm>
              <a:off x="1913040" y="4135680"/>
              <a:ext cx="3168000" cy="1116000"/>
            </a:xfrm>
            <a:prstGeom prst="rect">
              <a:avLst/>
            </a:prstGeom>
            <a:noFill/>
            <a:ln w="0">
              <a:noFill/>
            </a:ln>
          </p:spPr>
        </p:pic>
        <p:sp>
          <p:nvSpPr>
            <p:cNvPr id="187" name="Textfeld 23"/>
            <p:cNvSpPr/>
            <p:nvPr/>
          </p:nvSpPr>
          <p:spPr>
            <a:xfrm>
              <a:off x="5647680" y="4135680"/>
              <a:ext cx="5280480" cy="107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AT" sz="2400" b="1" u="none" strike="noStrike">
                  <a:solidFill>
                    <a:schemeClr val="accent1"/>
                  </a:solidFill>
                  <a:effectLst/>
                  <a:uFillTx/>
                  <a:latin typeface="Segoe UI"/>
                </a:rPr>
                <a:t>CC 0</a:t>
              </a:r>
              <a:endParaRPr lang="de-DE" sz="2400" b="0" u="none" strike="noStrike">
                <a:solidFill>
                  <a:srgbClr val="000000"/>
                </a:solidFill>
                <a:effectLst/>
                <a:uFillTx/>
                <a:latin typeface="Calibri"/>
              </a:endParaRPr>
            </a:p>
            <a:p>
              <a:pPr defTabSz="914400">
                <a:lnSpc>
                  <a:spcPct val="100000"/>
                </a:lnSpc>
              </a:pPr>
              <a:r>
                <a:rPr lang="de-AT" sz="2000" b="0" u="none" strike="noStrike">
                  <a:solidFill>
                    <a:schemeClr val="dk1"/>
                  </a:solidFill>
                  <a:effectLst/>
                  <a:uFillTx/>
                  <a:latin typeface="Segoe UI"/>
                </a:rPr>
                <a:t>Verzichtserklärung auf jegliche Rechte (soweit das nationale Recht erlaubt)</a:t>
              </a:r>
              <a:endParaRPr lang="de-DE" sz="2000" b="0" u="none" strike="noStrike">
                <a:solidFill>
                  <a:srgbClr val="000000"/>
                </a:solidFill>
                <a:effectLst/>
                <a:uFillTx/>
                <a:latin typeface="Calibri"/>
              </a:endParaRP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 name="Gruppieren 15"/>
          <p:cNvGrpSpPr/>
          <p:nvPr/>
        </p:nvGrpSpPr>
        <p:grpSpPr>
          <a:xfrm>
            <a:off x="1913040" y="3622956"/>
            <a:ext cx="9015120" cy="1108080"/>
            <a:chOff x="1913040" y="1226880"/>
            <a:chExt cx="9015120" cy="1108080"/>
          </a:xfrm>
        </p:grpSpPr>
        <p:pic>
          <p:nvPicPr>
            <p:cNvPr id="180" name="Bild 5"/>
            <p:cNvPicPr/>
            <p:nvPr/>
          </p:nvPicPr>
          <p:blipFill>
            <a:blip r:embed="rId3"/>
            <a:stretch/>
          </p:blipFill>
          <p:spPr>
            <a:xfrm>
              <a:off x="1913040" y="1226880"/>
              <a:ext cx="3168000" cy="1108080"/>
            </a:xfrm>
            <a:prstGeom prst="rect">
              <a:avLst/>
            </a:prstGeom>
            <a:noFill/>
            <a:ln w="0">
              <a:noFill/>
            </a:ln>
          </p:spPr>
        </p:pic>
        <p:sp>
          <p:nvSpPr>
            <p:cNvPr id="181" name="Textfeld 17"/>
            <p:cNvSpPr/>
            <p:nvPr/>
          </p:nvSpPr>
          <p:spPr>
            <a:xfrm>
              <a:off x="5647680" y="1226880"/>
              <a:ext cx="5280480" cy="107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AT" sz="2400" b="1" u="none" strike="noStrike" dirty="0">
                  <a:solidFill>
                    <a:schemeClr val="accent1"/>
                  </a:solidFill>
                  <a:effectLst/>
                  <a:uFillTx/>
                  <a:latin typeface="Segoe UI"/>
                </a:rPr>
                <a:t>CC BY NC SA</a:t>
              </a:r>
              <a:endParaRPr lang="de-DE" sz="2400" b="0" u="none" strike="noStrike" dirty="0">
                <a:solidFill>
                  <a:srgbClr val="000000"/>
                </a:solidFill>
                <a:effectLst/>
                <a:uFillTx/>
                <a:latin typeface="Calibri"/>
              </a:endParaRPr>
            </a:p>
            <a:p>
              <a:pPr defTabSz="914400">
                <a:lnSpc>
                  <a:spcPct val="100000"/>
                </a:lnSpc>
              </a:pPr>
              <a:r>
                <a:rPr lang="de-AT" sz="2000" b="0" u="none" strike="noStrike" dirty="0">
                  <a:solidFill>
                    <a:schemeClr val="dk1"/>
                  </a:solidFill>
                  <a:effectLst/>
                  <a:uFillTx/>
                  <a:latin typeface="Segoe UI"/>
                </a:rPr>
                <a:t>Namensnennung, nicht kommerziell, unter gleichen Bedingungen weitergeben</a:t>
              </a:r>
              <a:endParaRPr lang="de-DE" sz="2000" b="0" u="none" strike="noStrike" dirty="0">
                <a:solidFill>
                  <a:srgbClr val="000000"/>
                </a:solidFill>
                <a:effectLst/>
                <a:uFillTx/>
                <a:latin typeface="Calibri"/>
              </a:endParaRPr>
            </a:p>
          </p:txBody>
        </p:sp>
      </p:grpSp>
      <p:grpSp>
        <p:nvGrpSpPr>
          <p:cNvPr id="182" name="Gruppieren 18"/>
          <p:cNvGrpSpPr/>
          <p:nvPr/>
        </p:nvGrpSpPr>
        <p:grpSpPr>
          <a:xfrm>
            <a:off x="1913040" y="5044256"/>
            <a:ext cx="9015120" cy="1108080"/>
            <a:chOff x="1913040" y="2614320"/>
            <a:chExt cx="9015120" cy="1108080"/>
          </a:xfrm>
        </p:grpSpPr>
        <p:pic>
          <p:nvPicPr>
            <p:cNvPr id="183" name="Bild 6"/>
            <p:cNvPicPr/>
            <p:nvPr/>
          </p:nvPicPr>
          <p:blipFill>
            <a:blip r:embed="rId4"/>
            <a:stretch/>
          </p:blipFill>
          <p:spPr>
            <a:xfrm>
              <a:off x="1913040" y="2614320"/>
              <a:ext cx="3168000" cy="1108080"/>
            </a:xfrm>
            <a:prstGeom prst="rect">
              <a:avLst/>
            </a:prstGeom>
            <a:noFill/>
            <a:ln w="0">
              <a:noFill/>
            </a:ln>
          </p:spPr>
        </p:pic>
        <p:sp>
          <p:nvSpPr>
            <p:cNvPr id="184" name="Textfeld 20"/>
            <p:cNvSpPr/>
            <p:nvPr/>
          </p:nvSpPr>
          <p:spPr>
            <a:xfrm>
              <a:off x="5647680" y="2614320"/>
              <a:ext cx="5280480" cy="107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AT" sz="2400" b="1" u="none" strike="noStrike" dirty="0">
                  <a:solidFill>
                    <a:schemeClr val="accent1"/>
                  </a:solidFill>
                  <a:effectLst/>
                  <a:uFillTx/>
                  <a:latin typeface="Segoe UI"/>
                </a:rPr>
                <a:t>CC BY NC ND</a:t>
              </a:r>
              <a:endParaRPr lang="de-DE" sz="2400" b="0" u="none" strike="noStrike" dirty="0">
                <a:solidFill>
                  <a:srgbClr val="000000"/>
                </a:solidFill>
                <a:effectLst/>
                <a:uFillTx/>
                <a:latin typeface="Calibri"/>
              </a:endParaRPr>
            </a:p>
            <a:p>
              <a:pPr defTabSz="914400">
                <a:lnSpc>
                  <a:spcPct val="100000"/>
                </a:lnSpc>
              </a:pPr>
              <a:r>
                <a:rPr lang="de-AT" sz="2000" b="0" u="none" strike="noStrike" dirty="0">
                  <a:solidFill>
                    <a:schemeClr val="dk1"/>
                  </a:solidFill>
                  <a:effectLst/>
                  <a:uFillTx/>
                  <a:latin typeface="Segoe UI"/>
                </a:rPr>
                <a:t>Namensnennung, nicht kommerziell, keine Veränderungen</a:t>
              </a:r>
              <a:endParaRPr lang="de-DE" sz="2000" b="0" u="none" strike="noStrike" dirty="0">
                <a:solidFill>
                  <a:srgbClr val="000000"/>
                </a:solidFill>
                <a:effectLst/>
                <a:uFillTx/>
                <a:latin typeface="Calibri"/>
              </a:endParaRPr>
            </a:p>
          </p:txBody>
        </p:sp>
      </p:grpSp>
      <p:pic>
        <p:nvPicPr>
          <p:cNvPr id="188" name="Grafik 4" descr="Ein Bild, das Text, Schrift, Logo, Grafiken enthält.&#10;&#10;Automatisch generierte Beschreibung"/>
          <p:cNvPicPr/>
          <p:nvPr/>
        </p:nvPicPr>
        <p:blipFill>
          <a:blip r:embed="rId5"/>
          <a:stretch/>
        </p:blipFill>
        <p:spPr>
          <a:xfrm>
            <a:off x="10139040" y="303120"/>
            <a:ext cx="1602360" cy="476280"/>
          </a:xfrm>
          <a:prstGeom prst="rect">
            <a:avLst/>
          </a:prstGeom>
          <a:noFill/>
          <a:ln w="0">
            <a:noFill/>
          </a:ln>
        </p:spPr>
      </p:pic>
      <p:sp>
        <p:nvSpPr>
          <p:cNvPr id="189" name="Textfeld 5"/>
          <p:cNvSpPr/>
          <p:nvPr/>
        </p:nvSpPr>
        <p:spPr>
          <a:xfrm>
            <a:off x="8090280" y="6167520"/>
            <a:ext cx="385092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de-DE" sz="800" b="0" u="none" strike="noStrike">
                <a:solidFill>
                  <a:schemeClr val="dk1"/>
                </a:solidFill>
                <a:effectLst/>
                <a:uFillTx/>
                <a:latin typeface="Segoe UI"/>
              </a:rPr>
              <a:t>Auf dem Weg zur ersten OER </a:t>
            </a:r>
            <a:r>
              <a:rPr lang="de-AT" sz="800" b="0" u="none" strike="noStrike">
                <a:solidFill>
                  <a:schemeClr val="dk1"/>
                </a:solidFill>
                <a:effectLst/>
                <a:uFillTx/>
                <a:latin typeface="Segoe UI"/>
              </a:rPr>
              <a:t>© 2022</a:t>
            </a:r>
            <a:br>
              <a:rPr sz="800"/>
            </a:br>
            <a:r>
              <a:rPr lang="de-AT" sz="800" b="0" u="none" strike="noStrike">
                <a:solidFill>
                  <a:schemeClr val="dk1"/>
                </a:solidFill>
                <a:effectLst/>
                <a:uFillTx/>
                <a:latin typeface="Segoe UI"/>
              </a:rPr>
              <a:t>by </a:t>
            </a:r>
            <a:r>
              <a:rPr lang="de-AT" sz="800" b="0" u="sng" strike="noStrike">
                <a:solidFill>
                  <a:schemeClr val="dk1"/>
                </a:solidFill>
                <a:effectLst/>
                <a:uFillTx/>
                <a:latin typeface="Segoe UI"/>
                <a:hlinkClick r:id="rId6"/>
              </a:rPr>
              <a:t>Kopp/Linschinger/Zimmermann</a:t>
            </a:r>
            <a:br>
              <a:rPr sz="800"/>
            </a:br>
            <a:r>
              <a:rPr lang="de-AT" sz="800" b="0" u="none" strike="noStrike">
                <a:solidFill>
                  <a:schemeClr val="dk1"/>
                </a:solidFill>
                <a:effectLst/>
                <a:uFillTx/>
                <a:latin typeface="Segoe UI"/>
              </a:rPr>
              <a:t>is licensed under </a:t>
            </a:r>
            <a:r>
              <a:rPr lang="de-AT" sz="800" b="0" u="sng" strike="noStrike">
                <a:solidFill>
                  <a:schemeClr val="dk1"/>
                </a:solidFill>
                <a:effectLst/>
                <a:uFillTx/>
                <a:latin typeface="Segoe UI"/>
                <a:hlinkClick r:id="rId7"/>
              </a:rPr>
              <a:t>CC BY-SA 4.0</a:t>
            </a:r>
            <a:endParaRPr lang="de-DE" sz="800" b="0" u="none" strike="noStrike">
              <a:solidFill>
                <a:srgbClr val="000000"/>
              </a:solidFill>
              <a:effectLst/>
              <a:uFillTx/>
              <a:latin typeface="Calibri"/>
            </a:endParaRPr>
          </a:p>
        </p:txBody>
      </p:sp>
      <p:grpSp>
        <p:nvGrpSpPr>
          <p:cNvPr id="171" name="Gruppieren 9"/>
          <p:cNvGrpSpPr/>
          <p:nvPr/>
        </p:nvGrpSpPr>
        <p:grpSpPr>
          <a:xfrm>
            <a:off x="1913040" y="2227984"/>
            <a:ext cx="8885880" cy="1113480"/>
            <a:chOff x="1913760" y="5128560"/>
            <a:chExt cx="8885880" cy="1113480"/>
          </a:xfrm>
        </p:grpSpPr>
        <p:pic>
          <p:nvPicPr>
            <p:cNvPr id="172" name="Bild 3"/>
            <p:cNvPicPr/>
            <p:nvPr/>
          </p:nvPicPr>
          <p:blipFill>
            <a:blip r:embed="rId8"/>
            <a:stretch/>
          </p:blipFill>
          <p:spPr>
            <a:xfrm>
              <a:off x="1913760" y="5128560"/>
              <a:ext cx="3182760" cy="1113480"/>
            </a:xfrm>
            <a:prstGeom prst="rect">
              <a:avLst/>
            </a:prstGeom>
            <a:noFill/>
            <a:ln w="0">
              <a:noFill/>
            </a:ln>
          </p:spPr>
        </p:pic>
        <p:sp>
          <p:nvSpPr>
            <p:cNvPr id="173" name="Textfeld 11"/>
            <p:cNvSpPr/>
            <p:nvPr/>
          </p:nvSpPr>
          <p:spPr>
            <a:xfrm>
              <a:off x="5650920" y="5269680"/>
              <a:ext cx="5148720" cy="768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AT" sz="2400" b="1" u="none" strike="noStrike" dirty="0" err="1">
                  <a:solidFill>
                    <a:schemeClr val="accent1"/>
                  </a:solidFill>
                  <a:effectLst/>
                  <a:uFillTx/>
                  <a:latin typeface="Segoe UI"/>
                </a:rPr>
                <a:t>No</a:t>
              </a:r>
              <a:r>
                <a:rPr lang="de-AT" sz="2400" b="1" u="none" strike="noStrike" dirty="0">
                  <a:solidFill>
                    <a:schemeClr val="accent1"/>
                  </a:solidFill>
                  <a:effectLst/>
                  <a:uFillTx/>
                  <a:latin typeface="Segoe UI"/>
                </a:rPr>
                <a:t> Derivatives (ND)</a:t>
              </a:r>
              <a:endParaRPr lang="de-DE" sz="2400" b="0" u="none" strike="noStrike" dirty="0">
                <a:solidFill>
                  <a:srgbClr val="000000"/>
                </a:solidFill>
                <a:effectLst/>
                <a:uFillTx/>
                <a:latin typeface="Calibri"/>
              </a:endParaRPr>
            </a:p>
            <a:p>
              <a:pPr defTabSz="914400">
                <a:lnSpc>
                  <a:spcPct val="100000"/>
                </a:lnSpc>
              </a:pPr>
              <a:r>
                <a:rPr lang="de-AT" sz="2000" b="0" u="none" strike="noStrike" dirty="0">
                  <a:solidFill>
                    <a:schemeClr val="dk1"/>
                  </a:solidFill>
                  <a:effectLst/>
                  <a:uFillTx/>
                  <a:latin typeface="Segoe UI"/>
                </a:rPr>
                <a:t>Das Werk darf nicht verändert werden</a:t>
              </a:r>
              <a:r>
                <a:rPr lang="de-AT" sz="1800" b="0" u="none" strike="noStrike" dirty="0">
                  <a:solidFill>
                    <a:schemeClr val="dk1"/>
                  </a:solidFill>
                  <a:effectLst/>
                  <a:uFillTx/>
                  <a:latin typeface="Segoe UI"/>
                </a:rPr>
                <a:t>.</a:t>
              </a:r>
              <a:endParaRPr lang="de-DE" sz="1800" b="0" u="none" strike="noStrike" dirty="0">
                <a:solidFill>
                  <a:srgbClr val="000000"/>
                </a:solidFill>
                <a:effectLst/>
                <a:uFillTx/>
                <a:latin typeface="Calibri"/>
              </a:endParaRPr>
            </a:p>
          </p:txBody>
        </p:sp>
      </p:grpSp>
      <p:grpSp>
        <p:nvGrpSpPr>
          <p:cNvPr id="2" name="Gruppieren 12">
            <a:extLst>
              <a:ext uri="{FF2B5EF4-FFF2-40B4-BE49-F238E27FC236}">
                <a16:creationId xmlns:a16="http://schemas.microsoft.com/office/drawing/2014/main" id="{809F61F3-1EF5-2A9C-6852-D595AA95265C}"/>
              </a:ext>
            </a:extLst>
          </p:cNvPr>
          <p:cNvGrpSpPr/>
          <p:nvPr/>
        </p:nvGrpSpPr>
        <p:grpSpPr>
          <a:xfrm>
            <a:off x="1913040" y="831932"/>
            <a:ext cx="8885880" cy="1114560"/>
            <a:chOff x="1913760" y="3602520"/>
            <a:chExt cx="8885880" cy="1114560"/>
          </a:xfrm>
        </p:grpSpPr>
        <p:pic>
          <p:nvPicPr>
            <p:cNvPr id="3" name="Bild 4">
              <a:extLst>
                <a:ext uri="{FF2B5EF4-FFF2-40B4-BE49-F238E27FC236}">
                  <a16:creationId xmlns:a16="http://schemas.microsoft.com/office/drawing/2014/main" id="{27853744-E7E0-D6D1-ECF2-1E247E07A2AF}"/>
                </a:ext>
              </a:extLst>
            </p:cNvPr>
            <p:cNvPicPr/>
            <p:nvPr/>
          </p:nvPicPr>
          <p:blipFill>
            <a:blip r:embed="rId9"/>
            <a:stretch/>
          </p:blipFill>
          <p:spPr>
            <a:xfrm>
              <a:off x="1913760" y="3602520"/>
              <a:ext cx="3186000" cy="1114560"/>
            </a:xfrm>
            <a:prstGeom prst="rect">
              <a:avLst/>
            </a:prstGeom>
            <a:noFill/>
            <a:ln w="0">
              <a:noFill/>
            </a:ln>
          </p:spPr>
        </p:pic>
        <p:sp>
          <p:nvSpPr>
            <p:cNvPr id="4" name="Textfeld 14">
              <a:extLst>
                <a:ext uri="{FF2B5EF4-FFF2-40B4-BE49-F238E27FC236}">
                  <a16:creationId xmlns:a16="http://schemas.microsoft.com/office/drawing/2014/main" id="{EAC704DE-1789-8571-E721-50E90BE440B6}"/>
                </a:ext>
              </a:extLst>
            </p:cNvPr>
            <p:cNvSpPr/>
            <p:nvPr/>
          </p:nvSpPr>
          <p:spPr>
            <a:xfrm>
              <a:off x="5650920" y="3602520"/>
              <a:ext cx="5148720" cy="107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AT" sz="2400" b="1" u="none" strike="noStrike">
                  <a:solidFill>
                    <a:schemeClr val="accent1"/>
                  </a:solidFill>
                  <a:effectLst/>
                  <a:uFillTx/>
                  <a:latin typeface="Segoe UI"/>
                </a:rPr>
                <a:t>Non-Commerical (NC)</a:t>
              </a:r>
              <a:endParaRPr lang="de-DE" sz="2400" b="0" u="none" strike="noStrike">
                <a:solidFill>
                  <a:srgbClr val="000000"/>
                </a:solidFill>
                <a:effectLst/>
                <a:uFillTx/>
                <a:latin typeface="Calibri"/>
              </a:endParaRPr>
            </a:p>
            <a:p>
              <a:pPr defTabSz="914400">
                <a:lnSpc>
                  <a:spcPct val="100000"/>
                </a:lnSpc>
              </a:pPr>
              <a:r>
                <a:rPr lang="de-AT" sz="2000" b="0" u="none" strike="noStrike">
                  <a:solidFill>
                    <a:schemeClr val="dk1"/>
                  </a:solidFill>
                  <a:effectLst/>
                  <a:uFillTx/>
                  <a:latin typeface="Segoe UI"/>
                </a:rPr>
                <a:t>Das Werk darf nicht für kommerzielle Zwecke genutzt werden.</a:t>
              </a:r>
              <a:endParaRPr lang="de-DE" sz="2000" b="0" u="none" strike="noStrike">
                <a:solidFill>
                  <a:srgbClr val="000000"/>
                </a:solidFill>
                <a:effectLst/>
                <a:uFillTx/>
                <a:latin typeface="Calibri"/>
              </a:endParaRP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7C5D4-B288-C389-D64D-2D0B9C944515}"/>
            </a:ext>
          </a:extLst>
        </p:cNvPr>
        <p:cNvGrpSpPr/>
        <p:nvPr/>
      </p:nvGrpSpPr>
      <p:grpSpPr>
        <a:xfrm>
          <a:off x="0" y="0"/>
          <a:ext cx="0" cy="0"/>
          <a:chOff x="0" y="0"/>
          <a:chExt cx="0" cy="0"/>
        </a:xfrm>
      </p:grpSpPr>
      <p:grpSp>
        <p:nvGrpSpPr>
          <p:cNvPr id="165" name="Gruppieren 3">
            <a:extLst>
              <a:ext uri="{FF2B5EF4-FFF2-40B4-BE49-F238E27FC236}">
                <a16:creationId xmlns:a16="http://schemas.microsoft.com/office/drawing/2014/main" id="{84A84981-8E80-6601-6AD8-2EFEBC457A9A}"/>
              </a:ext>
            </a:extLst>
          </p:cNvPr>
          <p:cNvGrpSpPr/>
          <p:nvPr/>
        </p:nvGrpSpPr>
        <p:grpSpPr>
          <a:xfrm>
            <a:off x="1913760" y="3156457"/>
            <a:ext cx="8882640" cy="1113480"/>
            <a:chOff x="1913760" y="675720"/>
            <a:chExt cx="8882640" cy="1113480"/>
          </a:xfrm>
        </p:grpSpPr>
        <p:pic>
          <p:nvPicPr>
            <p:cNvPr id="166" name="Bild 1">
              <a:extLst>
                <a:ext uri="{FF2B5EF4-FFF2-40B4-BE49-F238E27FC236}">
                  <a16:creationId xmlns:a16="http://schemas.microsoft.com/office/drawing/2014/main" id="{E689738B-A1B6-A03B-82EF-ECBEF8F459BC}"/>
                </a:ext>
              </a:extLst>
            </p:cNvPr>
            <p:cNvPicPr/>
            <p:nvPr/>
          </p:nvPicPr>
          <p:blipFill>
            <a:blip r:embed="rId3"/>
            <a:stretch/>
          </p:blipFill>
          <p:spPr>
            <a:xfrm>
              <a:off x="1913760" y="675720"/>
              <a:ext cx="3182760" cy="1113480"/>
            </a:xfrm>
            <a:prstGeom prst="rect">
              <a:avLst/>
            </a:prstGeom>
            <a:noFill/>
            <a:ln w="0">
              <a:noFill/>
            </a:ln>
          </p:spPr>
        </p:pic>
        <p:sp>
          <p:nvSpPr>
            <p:cNvPr id="167" name="Textfeld 5">
              <a:extLst>
                <a:ext uri="{FF2B5EF4-FFF2-40B4-BE49-F238E27FC236}">
                  <a16:creationId xmlns:a16="http://schemas.microsoft.com/office/drawing/2014/main" id="{11070835-2B61-91CB-7C4B-29FCEFB8D152}"/>
                </a:ext>
              </a:extLst>
            </p:cNvPr>
            <p:cNvSpPr/>
            <p:nvPr/>
          </p:nvSpPr>
          <p:spPr>
            <a:xfrm>
              <a:off x="5647680" y="675720"/>
              <a:ext cx="5148720" cy="107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AT" sz="2400" b="1" u="none" strike="noStrike" dirty="0">
                  <a:solidFill>
                    <a:schemeClr val="accent1"/>
                  </a:solidFill>
                  <a:effectLst/>
                  <a:uFillTx/>
                  <a:latin typeface="Segoe UI"/>
                </a:rPr>
                <a:t>Attribution (BY)</a:t>
              </a:r>
              <a:endParaRPr lang="de-DE" sz="2400" b="0" u="none" strike="noStrike" dirty="0">
                <a:solidFill>
                  <a:srgbClr val="000000"/>
                </a:solidFill>
                <a:effectLst/>
                <a:uFillTx/>
                <a:latin typeface="Calibri"/>
              </a:endParaRPr>
            </a:p>
            <a:p>
              <a:pPr defTabSz="914400">
                <a:lnSpc>
                  <a:spcPct val="100000"/>
                </a:lnSpc>
              </a:pPr>
              <a:r>
                <a:rPr lang="de-AT" sz="2000" b="0" u="none" strike="noStrike" dirty="0">
                  <a:solidFill>
                    <a:schemeClr val="dk1"/>
                  </a:solidFill>
                  <a:effectLst/>
                  <a:uFillTx/>
                  <a:latin typeface="Segoe UI"/>
                </a:rPr>
                <a:t>Namensnennung des Urhebers / der Urheberin</a:t>
              </a:r>
              <a:endParaRPr lang="de-DE" sz="2000" b="0" u="none" strike="noStrike" dirty="0">
                <a:solidFill>
                  <a:srgbClr val="000000"/>
                </a:solidFill>
                <a:effectLst/>
                <a:uFillTx/>
                <a:latin typeface="Calibri"/>
              </a:endParaRPr>
            </a:p>
          </p:txBody>
        </p:sp>
      </p:grpSp>
      <p:grpSp>
        <p:nvGrpSpPr>
          <p:cNvPr id="168" name="Gruppieren 6">
            <a:extLst>
              <a:ext uri="{FF2B5EF4-FFF2-40B4-BE49-F238E27FC236}">
                <a16:creationId xmlns:a16="http://schemas.microsoft.com/office/drawing/2014/main" id="{9FC1D14C-2FE6-9414-14EE-5D2F51825F7A}"/>
              </a:ext>
            </a:extLst>
          </p:cNvPr>
          <p:cNvGrpSpPr/>
          <p:nvPr/>
        </p:nvGrpSpPr>
        <p:grpSpPr>
          <a:xfrm>
            <a:off x="1913760" y="4631203"/>
            <a:ext cx="8885880" cy="1113480"/>
            <a:chOff x="1913760" y="2142000"/>
            <a:chExt cx="8885880" cy="1113480"/>
          </a:xfrm>
        </p:grpSpPr>
        <p:pic>
          <p:nvPicPr>
            <p:cNvPr id="169" name="Bild 2">
              <a:extLst>
                <a:ext uri="{FF2B5EF4-FFF2-40B4-BE49-F238E27FC236}">
                  <a16:creationId xmlns:a16="http://schemas.microsoft.com/office/drawing/2014/main" id="{84F340D9-B04F-C7EB-80AF-8A10D7965D2B}"/>
                </a:ext>
              </a:extLst>
            </p:cNvPr>
            <p:cNvPicPr/>
            <p:nvPr/>
          </p:nvPicPr>
          <p:blipFill>
            <a:blip r:embed="rId4"/>
            <a:stretch/>
          </p:blipFill>
          <p:spPr>
            <a:xfrm>
              <a:off x="1913760" y="2142000"/>
              <a:ext cx="3182760" cy="1113480"/>
            </a:xfrm>
            <a:prstGeom prst="rect">
              <a:avLst/>
            </a:prstGeom>
            <a:noFill/>
            <a:ln w="0">
              <a:noFill/>
            </a:ln>
          </p:spPr>
        </p:pic>
        <p:sp>
          <p:nvSpPr>
            <p:cNvPr id="170" name="Textfeld 8">
              <a:extLst>
                <a:ext uri="{FF2B5EF4-FFF2-40B4-BE49-F238E27FC236}">
                  <a16:creationId xmlns:a16="http://schemas.microsoft.com/office/drawing/2014/main" id="{2AA22214-21C6-E4AB-AB70-0906431C66A8}"/>
                </a:ext>
              </a:extLst>
            </p:cNvPr>
            <p:cNvSpPr/>
            <p:nvPr/>
          </p:nvSpPr>
          <p:spPr>
            <a:xfrm>
              <a:off x="5650920" y="2142000"/>
              <a:ext cx="5148720" cy="107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AT" sz="2400" b="1" u="none" strike="noStrike" dirty="0">
                  <a:solidFill>
                    <a:schemeClr val="accent1"/>
                  </a:solidFill>
                  <a:effectLst/>
                  <a:uFillTx/>
                  <a:latin typeface="Segoe UI"/>
                </a:rPr>
                <a:t>Share </a:t>
              </a:r>
              <a:r>
                <a:rPr lang="de-AT" sz="2400" b="1" u="none" strike="noStrike" dirty="0" err="1">
                  <a:solidFill>
                    <a:schemeClr val="accent1"/>
                  </a:solidFill>
                  <a:effectLst/>
                  <a:uFillTx/>
                  <a:latin typeface="Segoe UI"/>
                </a:rPr>
                <a:t>Alike</a:t>
              </a:r>
              <a:r>
                <a:rPr lang="de-AT" sz="2400" b="1" u="none" strike="noStrike" dirty="0">
                  <a:solidFill>
                    <a:schemeClr val="accent1"/>
                  </a:solidFill>
                  <a:effectLst/>
                  <a:uFillTx/>
                  <a:latin typeface="Segoe UI"/>
                </a:rPr>
                <a:t> (SA)</a:t>
              </a:r>
              <a:endParaRPr lang="de-DE" sz="2400" b="0" u="none" strike="noStrike" dirty="0">
                <a:solidFill>
                  <a:srgbClr val="000000"/>
                </a:solidFill>
                <a:effectLst/>
                <a:uFillTx/>
                <a:latin typeface="Calibri"/>
              </a:endParaRPr>
            </a:p>
            <a:p>
              <a:pPr defTabSz="914400">
                <a:lnSpc>
                  <a:spcPct val="100000"/>
                </a:lnSpc>
              </a:pPr>
              <a:r>
                <a:rPr lang="de-AT" sz="2000" b="0" u="none" strike="noStrike" dirty="0">
                  <a:solidFill>
                    <a:schemeClr val="dk1"/>
                  </a:solidFill>
                  <a:effectLst/>
                  <a:uFillTx/>
                  <a:latin typeface="Segoe UI"/>
                </a:rPr>
                <a:t>Das Werk muss unter gleichen Bedingungen weiter verbreitet werden.</a:t>
              </a:r>
              <a:endParaRPr lang="de-DE" sz="2000" b="0" u="none" strike="noStrike" dirty="0">
                <a:solidFill>
                  <a:srgbClr val="000000"/>
                </a:solidFill>
                <a:effectLst/>
                <a:uFillTx/>
                <a:latin typeface="Calibri"/>
              </a:endParaRPr>
            </a:p>
          </p:txBody>
        </p:sp>
      </p:grpSp>
      <p:sp>
        <p:nvSpPr>
          <p:cNvPr id="177" name="Textfeld 1">
            <a:extLst>
              <a:ext uri="{FF2B5EF4-FFF2-40B4-BE49-F238E27FC236}">
                <a16:creationId xmlns:a16="http://schemas.microsoft.com/office/drawing/2014/main" id="{A815C6C1-BA22-726E-4A88-962F1E3B7B5F}"/>
              </a:ext>
            </a:extLst>
          </p:cNvPr>
          <p:cNvSpPr/>
          <p:nvPr/>
        </p:nvSpPr>
        <p:spPr>
          <a:xfrm>
            <a:off x="8090280" y="6167520"/>
            <a:ext cx="385092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de-DE" sz="800" b="0" u="none" strike="noStrike">
                <a:solidFill>
                  <a:schemeClr val="dk1"/>
                </a:solidFill>
                <a:effectLst/>
                <a:uFillTx/>
                <a:latin typeface="Segoe UI"/>
              </a:rPr>
              <a:t>Auf dem Weg zur ersten OER </a:t>
            </a:r>
            <a:r>
              <a:rPr lang="de-AT" sz="800" b="0" u="none" strike="noStrike">
                <a:solidFill>
                  <a:schemeClr val="dk1"/>
                </a:solidFill>
                <a:effectLst/>
                <a:uFillTx/>
                <a:latin typeface="Segoe UI"/>
              </a:rPr>
              <a:t>© 2022</a:t>
            </a:r>
            <a:br>
              <a:rPr sz="800"/>
            </a:br>
            <a:r>
              <a:rPr lang="de-AT" sz="800" b="0" u="none" strike="noStrike">
                <a:solidFill>
                  <a:schemeClr val="dk1"/>
                </a:solidFill>
                <a:effectLst/>
                <a:uFillTx/>
                <a:latin typeface="Segoe UI"/>
              </a:rPr>
              <a:t>by </a:t>
            </a:r>
            <a:r>
              <a:rPr lang="de-AT" sz="800" b="0" u="sng" strike="noStrike">
                <a:solidFill>
                  <a:schemeClr val="dk1"/>
                </a:solidFill>
                <a:effectLst/>
                <a:uFillTx/>
                <a:latin typeface="Segoe UI"/>
                <a:hlinkClick r:id="rId5"/>
              </a:rPr>
              <a:t>Kopp/Linschinger/Zimmermann</a:t>
            </a:r>
            <a:br>
              <a:rPr sz="800"/>
            </a:br>
            <a:r>
              <a:rPr lang="de-AT" sz="800" b="0" u="none" strike="noStrike">
                <a:solidFill>
                  <a:schemeClr val="dk1"/>
                </a:solidFill>
                <a:effectLst/>
                <a:uFillTx/>
                <a:latin typeface="Segoe UI"/>
              </a:rPr>
              <a:t>is licensed under </a:t>
            </a:r>
            <a:r>
              <a:rPr lang="de-AT" sz="800" b="0" u="sng" strike="noStrike">
                <a:solidFill>
                  <a:schemeClr val="dk1"/>
                </a:solidFill>
                <a:effectLst/>
                <a:uFillTx/>
                <a:latin typeface="Segoe UI"/>
                <a:hlinkClick r:id="rId6"/>
              </a:rPr>
              <a:t>CC BY-SA 4.0</a:t>
            </a:r>
            <a:endParaRPr lang="de-DE" sz="800" b="0" u="none" strike="noStrike">
              <a:solidFill>
                <a:srgbClr val="000000"/>
              </a:solidFill>
              <a:effectLst/>
              <a:uFillTx/>
              <a:latin typeface="Calibri"/>
            </a:endParaRPr>
          </a:p>
        </p:txBody>
      </p:sp>
      <p:pic>
        <p:nvPicPr>
          <p:cNvPr id="178" name="Grafik 2" descr="Ein Bild, das Text, Schrift, Logo, Grafiken enthält.&#10;&#10;Automatisch generierte Beschreibung">
            <a:extLst>
              <a:ext uri="{FF2B5EF4-FFF2-40B4-BE49-F238E27FC236}">
                <a16:creationId xmlns:a16="http://schemas.microsoft.com/office/drawing/2014/main" id="{943F32F8-858B-6DB3-1B36-00B960D18564}"/>
              </a:ext>
            </a:extLst>
          </p:cNvPr>
          <p:cNvPicPr/>
          <p:nvPr/>
        </p:nvPicPr>
        <p:blipFill>
          <a:blip r:embed="rId7"/>
          <a:stretch/>
        </p:blipFill>
        <p:spPr>
          <a:xfrm>
            <a:off x="10139040" y="303120"/>
            <a:ext cx="1602360" cy="476280"/>
          </a:xfrm>
          <a:prstGeom prst="rect">
            <a:avLst/>
          </a:prstGeom>
          <a:noFill/>
          <a:ln w="0">
            <a:noFill/>
          </a:ln>
        </p:spPr>
      </p:pic>
      <p:grpSp>
        <p:nvGrpSpPr>
          <p:cNvPr id="185" name="Gruppieren 21">
            <a:extLst>
              <a:ext uri="{FF2B5EF4-FFF2-40B4-BE49-F238E27FC236}">
                <a16:creationId xmlns:a16="http://schemas.microsoft.com/office/drawing/2014/main" id="{EC1A3480-13F9-4EDC-EF23-5B03376F1D22}"/>
              </a:ext>
            </a:extLst>
          </p:cNvPr>
          <p:cNvGrpSpPr/>
          <p:nvPr/>
        </p:nvGrpSpPr>
        <p:grpSpPr>
          <a:xfrm>
            <a:off x="1931985" y="1769524"/>
            <a:ext cx="9015120" cy="1116000"/>
            <a:chOff x="1913040" y="4135680"/>
            <a:chExt cx="9015120" cy="1116000"/>
          </a:xfrm>
        </p:grpSpPr>
        <p:pic>
          <p:nvPicPr>
            <p:cNvPr id="186" name="Bild 7">
              <a:extLst>
                <a:ext uri="{FF2B5EF4-FFF2-40B4-BE49-F238E27FC236}">
                  <a16:creationId xmlns:a16="http://schemas.microsoft.com/office/drawing/2014/main" id="{8F1A418F-0251-F362-DE88-409A6541F27A}"/>
                </a:ext>
              </a:extLst>
            </p:cNvPr>
            <p:cNvPicPr/>
            <p:nvPr/>
          </p:nvPicPr>
          <p:blipFill>
            <a:blip r:embed="rId8"/>
            <a:stretch/>
          </p:blipFill>
          <p:spPr>
            <a:xfrm>
              <a:off x="1913040" y="4135680"/>
              <a:ext cx="3168000" cy="1116000"/>
            </a:xfrm>
            <a:prstGeom prst="rect">
              <a:avLst/>
            </a:prstGeom>
            <a:noFill/>
            <a:ln w="0">
              <a:noFill/>
            </a:ln>
          </p:spPr>
        </p:pic>
        <p:sp>
          <p:nvSpPr>
            <p:cNvPr id="187" name="Textfeld 23">
              <a:extLst>
                <a:ext uri="{FF2B5EF4-FFF2-40B4-BE49-F238E27FC236}">
                  <a16:creationId xmlns:a16="http://schemas.microsoft.com/office/drawing/2014/main" id="{23F11C91-A3D1-6101-A60A-6DA1F440692C}"/>
                </a:ext>
              </a:extLst>
            </p:cNvPr>
            <p:cNvSpPr/>
            <p:nvPr/>
          </p:nvSpPr>
          <p:spPr>
            <a:xfrm>
              <a:off x="5647680" y="4135680"/>
              <a:ext cx="5280480" cy="107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AT" sz="2400" b="1" u="none" strike="noStrike">
                  <a:solidFill>
                    <a:schemeClr val="accent1"/>
                  </a:solidFill>
                  <a:effectLst/>
                  <a:uFillTx/>
                  <a:latin typeface="Segoe UI"/>
                </a:rPr>
                <a:t>CC 0</a:t>
              </a:r>
              <a:endParaRPr lang="de-DE" sz="2400" b="0" u="none" strike="noStrike">
                <a:solidFill>
                  <a:srgbClr val="000000"/>
                </a:solidFill>
                <a:effectLst/>
                <a:uFillTx/>
                <a:latin typeface="Calibri"/>
              </a:endParaRPr>
            </a:p>
            <a:p>
              <a:pPr defTabSz="914400">
                <a:lnSpc>
                  <a:spcPct val="100000"/>
                </a:lnSpc>
              </a:pPr>
              <a:r>
                <a:rPr lang="de-AT" sz="2000" b="0" u="none" strike="noStrike">
                  <a:solidFill>
                    <a:schemeClr val="dk1"/>
                  </a:solidFill>
                  <a:effectLst/>
                  <a:uFillTx/>
                  <a:latin typeface="Segoe UI"/>
                </a:rPr>
                <a:t>Verzichtserklärung auf jegliche Rechte (soweit das nationale Recht erlaubt)</a:t>
              </a:r>
              <a:endParaRPr lang="de-DE" sz="2000" b="0" u="none" strike="noStrike">
                <a:solidFill>
                  <a:srgbClr val="000000"/>
                </a:solidFill>
                <a:effectLst/>
                <a:uFillTx/>
                <a:latin typeface="Calibri"/>
              </a:endParaRPr>
            </a:p>
          </p:txBody>
        </p:sp>
      </p:grpSp>
      <p:sp>
        <p:nvSpPr>
          <p:cNvPr id="2" name="Textfeld 1">
            <a:extLst>
              <a:ext uri="{FF2B5EF4-FFF2-40B4-BE49-F238E27FC236}">
                <a16:creationId xmlns:a16="http://schemas.microsoft.com/office/drawing/2014/main" id="{BF3E00E3-ED30-DEEF-817B-520933219AF4}"/>
              </a:ext>
            </a:extLst>
          </p:cNvPr>
          <p:cNvSpPr txBox="1"/>
          <p:nvPr/>
        </p:nvSpPr>
        <p:spPr>
          <a:xfrm>
            <a:off x="1346200" y="872067"/>
            <a:ext cx="9102172" cy="430887"/>
          </a:xfrm>
          <a:prstGeom prst="rect">
            <a:avLst/>
          </a:prstGeom>
          <a:noFill/>
        </p:spPr>
        <p:txBody>
          <a:bodyPr wrap="none" rtlCol="0">
            <a:spAutoFit/>
          </a:bodyPr>
          <a:lstStyle/>
          <a:p>
            <a:r>
              <a:rPr lang="de-DE" sz="2200" dirty="0">
                <a:solidFill>
                  <a:schemeClr val="accent4"/>
                </a:solidFill>
              </a:rPr>
              <a:t>Achtung! </a:t>
            </a:r>
            <a:r>
              <a:rPr lang="de-DE" sz="2200" dirty="0"/>
              <a:t>Nur diese drei Lizenzen gelten laut UNESCO-Vorschrift als OER:</a:t>
            </a:r>
          </a:p>
        </p:txBody>
      </p:sp>
    </p:spTree>
    <p:extLst>
      <p:ext uri="{BB962C8B-B14F-4D97-AF65-F5344CB8AC3E}">
        <p14:creationId xmlns:p14="http://schemas.microsoft.com/office/powerpoint/2010/main" val="1524944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Grafik 3" descr="Ein Bild, das Text, Schrift, Logo, Grafiken enthält.&#10;&#10;Automatisch generierte Beschreibung"/>
          <p:cNvPicPr/>
          <p:nvPr/>
        </p:nvPicPr>
        <p:blipFill>
          <a:blip r:embed="rId3"/>
          <a:stretch/>
        </p:blipFill>
        <p:spPr>
          <a:xfrm>
            <a:off x="10139040" y="303120"/>
            <a:ext cx="1602360" cy="476280"/>
          </a:xfrm>
          <a:prstGeom prst="rect">
            <a:avLst/>
          </a:prstGeom>
          <a:noFill/>
          <a:ln w="0">
            <a:noFill/>
          </a:ln>
        </p:spPr>
      </p:pic>
      <p:pic>
        <p:nvPicPr>
          <p:cNvPr id="193" name="Grafik 2"/>
          <p:cNvPicPr/>
          <p:nvPr/>
        </p:nvPicPr>
        <p:blipFill>
          <a:blip r:embed="rId4"/>
          <a:stretch/>
        </p:blipFill>
        <p:spPr>
          <a:xfrm>
            <a:off x="1770504" y="589705"/>
            <a:ext cx="7523280" cy="5319000"/>
          </a:xfrm>
          <a:prstGeom prst="rect">
            <a:avLst/>
          </a:prstGeom>
          <a:noFill/>
          <a:ln w="0">
            <a:noFill/>
          </a:ln>
        </p:spPr>
      </p:pic>
      <p:sp>
        <p:nvSpPr>
          <p:cNvPr id="194" name="Textfeld 4"/>
          <p:cNvSpPr/>
          <p:nvPr/>
        </p:nvSpPr>
        <p:spPr>
          <a:xfrm>
            <a:off x="1770504" y="6022415"/>
            <a:ext cx="7523280" cy="24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000" b="0" i="1" u="none" strike="noStrike" dirty="0">
                <a:solidFill>
                  <a:srgbClr val="181818"/>
                </a:solidFill>
                <a:effectLst/>
                <a:uFillTx/>
                <a:latin typeface="Aller"/>
              </a:rPr>
              <a:t>Infografik „Welches ist die richtige CC-Lizenz für mich?“ (Grafik von Barbara </a:t>
            </a:r>
            <a:r>
              <a:rPr lang="de-DE" sz="1000" b="0" i="1" u="none" strike="noStrike" dirty="0" err="1">
                <a:solidFill>
                  <a:srgbClr val="181818"/>
                </a:solidFill>
                <a:effectLst/>
                <a:uFillTx/>
                <a:latin typeface="Aller"/>
              </a:rPr>
              <a:t>Klute</a:t>
            </a:r>
            <a:r>
              <a:rPr lang="de-DE" sz="1000" b="0" i="1" u="none" strike="noStrike" dirty="0">
                <a:solidFill>
                  <a:srgbClr val="181818"/>
                </a:solidFill>
                <a:effectLst/>
                <a:uFillTx/>
                <a:latin typeface="Aller"/>
              </a:rPr>
              <a:t> und Jöran Muuß-Merholz für </a:t>
            </a:r>
            <a:r>
              <a:rPr lang="de-DE" sz="1000" b="0" i="1" u="none" strike="noStrike" dirty="0" err="1">
                <a:solidFill>
                  <a:srgbClr val="000000"/>
                </a:solidFill>
                <a:effectLst/>
                <a:uFillTx/>
                <a:latin typeface="Aller"/>
                <a:hlinkClick r:id="rId5"/>
              </a:rPr>
              <a:t>wb</a:t>
            </a:r>
            <a:r>
              <a:rPr lang="de-DE" sz="1000" b="0" i="1" u="none" strike="noStrike" dirty="0">
                <a:solidFill>
                  <a:srgbClr val="000000"/>
                </a:solidFill>
                <a:effectLst/>
                <a:uFillTx/>
                <a:latin typeface="Aller"/>
                <a:hlinkClick r:id="rId5"/>
              </a:rPr>
              <a:t>-web</a:t>
            </a:r>
            <a:r>
              <a:rPr lang="de-DE" sz="1000" b="0" i="1" u="none" strike="noStrike" dirty="0">
                <a:solidFill>
                  <a:srgbClr val="181818"/>
                </a:solidFill>
                <a:effectLst/>
                <a:uFillTx/>
                <a:latin typeface="Aller"/>
              </a:rPr>
              <a:t> unter </a:t>
            </a:r>
            <a:r>
              <a:rPr lang="de-DE" sz="1000" b="0" i="1" u="none" strike="noStrike" dirty="0">
                <a:solidFill>
                  <a:srgbClr val="000000"/>
                </a:solidFill>
                <a:effectLst/>
                <a:uFillTx/>
                <a:latin typeface="Aller"/>
                <a:hlinkClick r:id="rId6"/>
              </a:rPr>
              <a:t>CC BY SA 3.0</a:t>
            </a:r>
            <a:r>
              <a:rPr lang="de-DE" sz="1000" b="0" i="1" u="none" strike="noStrike" dirty="0">
                <a:solidFill>
                  <a:srgbClr val="181818"/>
                </a:solidFill>
                <a:effectLst/>
                <a:uFillTx/>
                <a:latin typeface="Aller"/>
              </a:rPr>
              <a:t>)</a:t>
            </a:r>
            <a:endParaRPr lang="de-DE" sz="1000" b="0" u="none" strike="noStrike" dirty="0">
              <a:solidFill>
                <a:srgbClr val="000000"/>
              </a:solidFill>
              <a:effectLst/>
              <a:uFillTx/>
              <a:latin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7DFB011-460F-0FEA-9F86-4907FBD3D9DA}"/>
              </a:ext>
            </a:extLst>
          </p:cNvPr>
          <p:cNvPicPr>
            <a:picLocks noChangeAspect="1"/>
          </p:cNvPicPr>
          <p:nvPr/>
        </p:nvPicPr>
        <p:blipFill>
          <a:blip r:embed="rId3"/>
          <a:stretch>
            <a:fillRect/>
          </a:stretch>
        </p:blipFill>
        <p:spPr>
          <a:xfrm>
            <a:off x="2392827" y="1812943"/>
            <a:ext cx="7073355" cy="2401774"/>
          </a:xfrm>
          <a:prstGeom prst="rect">
            <a:avLst/>
          </a:prstGeom>
        </p:spPr>
      </p:pic>
      <p:pic>
        <p:nvPicPr>
          <p:cNvPr id="4" name="Grafik 3" descr="Ein Bild, das Text, Schrift, Logo, Grafiken enthält.&#10;&#10;Automatisch generierte Beschreibung">
            <a:extLst>
              <a:ext uri="{FF2B5EF4-FFF2-40B4-BE49-F238E27FC236}">
                <a16:creationId xmlns:a16="http://schemas.microsoft.com/office/drawing/2014/main" id="{F7ADFAFD-0818-47E0-8441-5621A2118AA0}"/>
              </a:ext>
            </a:extLst>
          </p:cNvPr>
          <p:cNvPicPr/>
          <p:nvPr/>
        </p:nvPicPr>
        <p:blipFill>
          <a:blip r:embed="rId4"/>
          <a:stretch/>
        </p:blipFill>
        <p:spPr>
          <a:xfrm>
            <a:off x="10139040" y="303120"/>
            <a:ext cx="1602360" cy="476280"/>
          </a:xfrm>
          <a:prstGeom prst="rect">
            <a:avLst/>
          </a:prstGeom>
          <a:noFill/>
          <a:ln w="0">
            <a:noFill/>
          </a:ln>
        </p:spPr>
      </p:pic>
      <p:sp>
        <p:nvSpPr>
          <p:cNvPr id="6" name="Textplatzhalter 2">
            <a:extLst>
              <a:ext uri="{FF2B5EF4-FFF2-40B4-BE49-F238E27FC236}">
                <a16:creationId xmlns:a16="http://schemas.microsoft.com/office/drawing/2014/main" id="{339B4D31-6E7F-F1BF-07DE-E3E642630FC0}"/>
              </a:ext>
            </a:extLst>
          </p:cNvPr>
          <p:cNvSpPr/>
          <p:nvPr/>
        </p:nvSpPr>
        <p:spPr>
          <a:xfrm>
            <a:off x="2475199" y="4435277"/>
            <a:ext cx="6099572" cy="620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defTabSz="914400">
              <a:lnSpc>
                <a:spcPct val="90000"/>
              </a:lnSpc>
              <a:spcBef>
                <a:spcPts val="1001"/>
              </a:spcBef>
              <a:tabLst>
                <a:tab pos="0" algn="l"/>
              </a:tabLst>
            </a:pPr>
            <a:r>
              <a:rPr lang="de-DE" sz="2800" b="0" u="none" strike="noStrike" dirty="0">
                <a:solidFill>
                  <a:srgbClr val="000000"/>
                </a:solidFill>
                <a:effectLst/>
                <a:uFillTx/>
                <a:latin typeface="Calibri"/>
                <a:hlinkClick r:id="rId5"/>
              </a:rPr>
              <a:t>https://oerhoernchen.de/bildungsteiler/</a:t>
            </a:r>
            <a:endParaRPr lang="de-DE" sz="2800" b="0" u="none" strike="noStrike" dirty="0">
              <a:solidFill>
                <a:srgbClr val="000000"/>
              </a:solidFill>
              <a:effectLst/>
              <a:uFillTx/>
              <a:latin typeface="Calibri"/>
            </a:endParaRPr>
          </a:p>
        </p:txBody>
      </p:sp>
      <p:sp>
        <p:nvSpPr>
          <p:cNvPr id="7" name="Textfeld 6">
            <a:extLst>
              <a:ext uri="{FF2B5EF4-FFF2-40B4-BE49-F238E27FC236}">
                <a16:creationId xmlns:a16="http://schemas.microsoft.com/office/drawing/2014/main" id="{C56DF2B4-3967-5C49-7533-47A8EF90ACD6}"/>
              </a:ext>
            </a:extLst>
          </p:cNvPr>
          <p:cNvSpPr txBox="1"/>
          <p:nvPr/>
        </p:nvSpPr>
        <p:spPr>
          <a:xfrm>
            <a:off x="1247460" y="779400"/>
            <a:ext cx="4612160" cy="492443"/>
          </a:xfrm>
          <a:prstGeom prst="rect">
            <a:avLst/>
          </a:prstGeom>
          <a:noFill/>
        </p:spPr>
        <p:txBody>
          <a:bodyPr wrap="none" rtlCol="0">
            <a:spAutoFit/>
          </a:bodyPr>
          <a:lstStyle/>
          <a:p>
            <a:r>
              <a:rPr lang="de-DE" sz="2600" dirty="0">
                <a:solidFill>
                  <a:schemeClr val="accent1"/>
                </a:solidFill>
              </a:rPr>
              <a:t>Tool für die Lizenzgenerierung</a:t>
            </a:r>
          </a:p>
        </p:txBody>
      </p:sp>
    </p:spTree>
    <p:extLst>
      <p:ext uri="{BB962C8B-B14F-4D97-AF65-F5344CB8AC3E}">
        <p14:creationId xmlns:p14="http://schemas.microsoft.com/office/powerpoint/2010/main" val="1599034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60D94-833D-633D-C43D-415D47795040}"/>
              </a:ext>
            </a:extLst>
          </p:cNvPr>
          <p:cNvSpPr>
            <a:spLocks noGrp="1"/>
          </p:cNvSpPr>
          <p:nvPr>
            <p:ph type="title"/>
          </p:nvPr>
        </p:nvSpPr>
        <p:spPr>
          <a:xfrm>
            <a:off x="761279" y="1254388"/>
            <a:ext cx="9387625" cy="922762"/>
          </a:xfrm>
        </p:spPr>
        <p:txBody>
          <a:bodyPr>
            <a:normAutofit/>
          </a:bodyPr>
          <a:lstStyle/>
          <a:p>
            <a:r>
              <a:rPr lang="de-DE" sz="3600" dirty="0">
                <a:latin typeface="+mn-lt"/>
              </a:rPr>
              <a:t>Wenn Sie (fremde) OER verwenden:</a:t>
            </a:r>
          </a:p>
        </p:txBody>
      </p:sp>
      <p:sp>
        <p:nvSpPr>
          <p:cNvPr id="3" name="Textplatzhalter 2">
            <a:extLst>
              <a:ext uri="{FF2B5EF4-FFF2-40B4-BE49-F238E27FC236}">
                <a16:creationId xmlns:a16="http://schemas.microsoft.com/office/drawing/2014/main" id="{EE06E315-412C-A55C-228B-040B4BB32A74}"/>
              </a:ext>
            </a:extLst>
          </p:cNvPr>
          <p:cNvSpPr>
            <a:spLocks noGrp="1"/>
          </p:cNvSpPr>
          <p:nvPr>
            <p:ph type="body" sz="quarter" idx="10"/>
          </p:nvPr>
        </p:nvSpPr>
        <p:spPr>
          <a:xfrm>
            <a:off x="674452" y="2087104"/>
            <a:ext cx="7777569" cy="4099921"/>
          </a:xfrm>
        </p:spPr>
        <p:txBody>
          <a:bodyPr>
            <a:normAutofit/>
          </a:bodyPr>
          <a:lstStyle/>
          <a:p>
            <a:endParaRPr lang="de-DE" sz="2000" dirty="0"/>
          </a:p>
          <a:p>
            <a:pPr>
              <a:lnSpc>
                <a:spcPct val="100000"/>
              </a:lnSpc>
            </a:pPr>
            <a:r>
              <a:rPr lang="de-DE" sz="2000" b="1" i="1" dirty="0">
                <a:solidFill>
                  <a:schemeClr val="accent1"/>
                </a:solidFill>
                <a:latin typeface="Open Sans Light" pitchFamily="2" charset="0"/>
                <a:ea typeface="Open Sans Light" pitchFamily="2" charset="0"/>
                <a:cs typeface="Open Sans Light" pitchFamily="2" charset="0"/>
              </a:rPr>
              <a:t>T</a:t>
            </a:r>
            <a:r>
              <a:rPr lang="de-DE" sz="2000" i="1" dirty="0">
                <a:solidFill>
                  <a:schemeClr val="accent1"/>
                </a:solidFill>
                <a:latin typeface="Open Sans Light" pitchFamily="2" charset="0"/>
                <a:ea typeface="Open Sans Light" pitchFamily="2" charset="0"/>
                <a:cs typeface="Open Sans Light" pitchFamily="2" charset="0"/>
              </a:rPr>
              <a:t>itel: Pomodoro-Technik</a:t>
            </a:r>
            <a:endParaRPr lang="de-DE" sz="2000" dirty="0">
              <a:solidFill>
                <a:srgbClr val="000000"/>
              </a:solidFill>
              <a:latin typeface="Open Sans Light" pitchFamily="2" charset="0"/>
              <a:ea typeface="Open Sans Light" pitchFamily="2" charset="0"/>
              <a:cs typeface="Open Sans Light" pitchFamily="2" charset="0"/>
            </a:endParaRPr>
          </a:p>
          <a:p>
            <a:pPr>
              <a:lnSpc>
                <a:spcPct val="100000"/>
              </a:lnSpc>
            </a:pPr>
            <a:r>
              <a:rPr lang="de-DE" sz="2000" b="1" i="1" dirty="0">
                <a:solidFill>
                  <a:schemeClr val="accent1"/>
                </a:solidFill>
                <a:latin typeface="Open Sans Light" pitchFamily="2" charset="0"/>
                <a:ea typeface="Open Sans Light" pitchFamily="2" charset="0"/>
                <a:cs typeface="Open Sans Light" pitchFamily="2" charset="0"/>
              </a:rPr>
              <a:t>U</a:t>
            </a:r>
            <a:r>
              <a:rPr lang="de-DE" sz="2000" i="1" dirty="0">
                <a:solidFill>
                  <a:schemeClr val="accent1"/>
                </a:solidFill>
                <a:latin typeface="Open Sans Light" pitchFamily="2" charset="0"/>
                <a:ea typeface="Open Sans Light" pitchFamily="2" charset="0"/>
                <a:cs typeface="Open Sans Light" pitchFamily="2" charset="0"/>
              </a:rPr>
              <a:t>rheber: Leon Richter, Carina Mäurer</a:t>
            </a:r>
          </a:p>
          <a:p>
            <a:pPr>
              <a:lnSpc>
                <a:spcPct val="100000"/>
              </a:lnSpc>
            </a:pPr>
            <a:r>
              <a:rPr lang="de-DE" sz="2000" b="1" i="1" dirty="0">
                <a:solidFill>
                  <a:schemeClr val="accent1"/>
                </a:solidFill>
                <a:latin typeface="Open Sans Light" pitchFamily="2" charset="0"/>
                <a:ea typeface="Open Sans Light" pitchFamily="2" charset="0"/>
                <a:cs typeface="Open Sans Light" pitchFamily="2" charset="0"/>
              </a:rPr>
              <a:t>L</a:t>
            </a:r>
            <a:r>
              <a:rPr lang="de-DE" sz="2000" i="1" dirty="0">
                <a:solidFill>
                  <a:schemeClr val="accent1"/>
                </a:solidFill>
                <a:latin typeface="Open Sans Light" pitchFamily="2" charset="0"/>
                <a:ea typeface="Open Sans Light" pitchFamily="2" charset="0"/>
                <a:cs typeface="Open Sans Light" pitchFamily="2" charset="0"/>
              </a:rPr>
              <a:t>izenz: CC BY 4.0</a:t>
            </a:r>
          </a:p>
          <a:p>
            <a:pPr>
              <a:lnSpc>
                <a:spcPct val="100000"/>
              </a:lnSpc>
            </a:pPr>
            <a:r>
              <a:rPr lang="de-DE" sz="2000" b="1" i="1" dirty="0">
                <a:solidFill>
                  <a:schemeClr val="accent1"/>
                </a:solidFill>
                <a:latin typeface="Open Sans Light" pitchFamily="2" charset="0"/>
                <a:ea typeface="Open Sans Light" pitchFamily="2" charset="0"/>
                <a:cs typeface="Open Sans Light" pitchFamily="2" charset="0"/>
              </a:rPr>
              <a:t>L</a:t>
            </a:r>
            <a:r>
              <a:rPr lang="de-DE" sz="2000" i="1" dirty="0">
                <a:solidFill>
                  <a:schemeClr val="accent1"/>
                </a:solidFill>
                <a:latin typeface="Open Sans Light" pitchFamily="2" charset="0"/>
                <a:ea typeface="Open Sans Light" pitchFamily="2" charset="0"/>
                <a:cs typeface="Open Sans Light" pitchFamily="2" charset="0"/>
              </a:rPr>
              <a:t>ink zur Version: </a:t>
            </a:r>
            <a:r>
              <a:rPr lang="de-DE" sz="2000" i="1" dirty="0">
                <a:solidFill>
                  <a:schemeClr val="accent1"/>
                </a:solidFill>
                <a:latin typeface="Open Sans Light" pitchFamily="2" charset="0"/>
                <a:ea typeface="Open Sans Light" pitchFamily="2" charset="0"/>
                <a:cs typeface="Open Sans Light" pitchFamily="2" charset="0"/>
                <a:hlinkClick r:id="rId3"/>
              </a:rPr>
              <a:t>https://creativecommons.org/licenses/by/4.0/</a:t>
            </a:r>
            <a:endParaRPr lang="de-DE" sz="2000" i="1" dirty="0">
              <a:solidFill>
                <a:schemeClr val="accent1"/>
              </a:solidFill>
              <a:latin typeface="Open Sans Light" pitchFamily="2" charset="0"/>
              <a:ea typeface="Open Sans Light" pitchFamily="2" charset="0"/>
              <a:cs typeface="Open Sans Light" pitchFamily="2" charset="0"/>
            </a:endParaRPr>
          </a:p>
          <a:p>
            <a:pPr>
              <a:lnSpc>
                <a:spcPct val="100000"/>
              </a:lnSpc>
            </a:pPr>
            <a:r>
              <a:rPr lang="de-DE" sz="2000" b="1" i="1" dirty="0">
                <a:solidFill>
                  <a:schemeClr val="accent1"/>
                </a:solidFill>
                <a:latin typeface="Open Sans Light" pitchFamily="2" charset="0"/>
                <a:ea typeface="Open Sans Light" pitchFamily="2" charset="0"/>
                <a:cs typeface="Open Sans Light" pitchFamily="2" charset="0"/>
              </a:rPr>
              <a:t>U</a:t>
            </a:r>
            <a:r>
              <a:rPr lang="de-DE" sz="2000" i="1" dirty="0">
                <a:solidFill>
                  <a:schemeClr val="accent1"/>
                </a:solidFill>
                <a:latin typeface="Open Sans Light" pitchFamily="2" charset="0"/>
                <a:ea typeface="Open Sans Light" pitchFamily="2" charset="0"/>
                <a:cs typeface="Open Sans Light" pitchFamily="2" charset="0"/>
              </a:rPr>
              <a:t>rsprungsort: </a:t>
            </a:r>
            <a:r>
              <a:rPr lang="de-DE" sz="2000" dirty="0">
                <a:latin typeface="Open Sans Light" pitchFamily="2" charset="0"/>
                <a:ea typeface="Open Sans Light" pitchFamily="2" charset="0"/>
                <a:cs typeface="Open Sans Light" pitchFamily="2" charset="0"/>
                <a:hlinkClick r:id="rId4"/>
              </a:rPr>
              <a:t>Pomodoro-Technik - </a:t>
            </a:r>
            <a:r>
              <a:rPr lang="de-DE" sz="2000" dirty="0" err="1">
                <a:latin typeface="Open Sans Light" pitchFamily="2" charset="0"/>
                <a:ea typeface="Open Sans Light" pitchFamily="2" charset="0"/>
                <a:cs typeface="Open Sans Light" pitchFamily="2" charset="0"/>
                <a:hlinkClick r:id="rId4"/>
              </a:rPr>
              <a:t>edu-sharing</a:t>
            </a:r>
            <a:endParaRPr lang="de-DE" sz="2000" i="1" dirty="0">
              <a:solidFill>
                <a:schemeClr val="accent1"/>
              </a:solidFill>
              <a:latin typeface="Open Sans Light" pitchFamily="2" charset="0"/>
              <a:ea typeface="Open Sans Light" pitchFamily="2" charset="0"/>
              <a:cs typeface="Open Sans Light" pitchFamily="2" charset="0"/>
            </a:endParaRPr>
          </a:p>
          <a:p>
            <a:pPr marL="0" indent="0">
              <a:lnSpc>
                <a:spcPct val="100000"/>
              </a:lnSpc>
              <a:buNone/>
            </a:pPr>
            <a:endParaRPr lang="de-DE" sz="2000" i="1" dirty="0">
              <a:solidFill>
                <a:schemeClr val="accent1"/>
              </a:solidFill>
            </a:endParaRPr>
          </a:p>
        </p:txBody>
      </p:sp>
      <p:pic>
        <p:nvPicPr>
          <p:cNvPr id="4" name="Picture 2" descr="http://open-educational-resources.de/wp-content/uploads/Infografik_Puzzles_2.png">
            <a:hlinkClick r:id="rId5"/>
            <a:extLst>
              <a:ext uri="{FF2B5EF4-FFF2-40B4-BE49-F238E27FC236}">
                <a16:creationId xmlns:a16="http://schemas.microsoft.com/office/drawing/2014/main" id="{A65302FF-7E72-A004-984A-7E8D7AF3CFA0}"/>
              </a:ext>
            </a:extLst>
          </p:cNvPr>
          <p:cNvPicPr/>
          <p:nvPr/>
        </p:nvPicPr>
        <p:blipFill>
          <a:blip r:embed="rId6"/>
          <a:stretch/>
        </p:blipFill>
        <p:spPr>
          <a:xfrm>
            <a:off x="8090051" y="836550"/>
            <a:ext cx="3816293" cy="4437683"/>
          </a:xfrm>
          <a:prstGeom prst="rect">
            <a:avLst/>
          </a:prstGeom>
          <a:noFill/>
          <a:ln w="0">
            <a:noFill/>
          </a:ln>
        </p:spPr>
      </p:pic>
      <p:sp>
        <p:nvSpPr>
          <p:cNvPr id="5" name="Textfeld 4">
            <a:extLst>
              <a:ext uri="{FF2B5EF4-FFF2-40B4-BE49-F238E27FC236}">
                <a16:creationId xmlns:a16="http://schemas.microsoft.com/office/drawing/2014/main" id="{EF1C23C4-2DA7-947C-90ED-00CD504E7C7D}"/>
              </a:ext>
            </a:extLst>
          </p:cNvPr>
          <p:cNvSpPr txBox="1"/>
          <p:nvPr/>
        </p:nvSpPr>
        <p:spPr>
          <a:xfrm>
            <a:off x="674452" y="1857710"/>
            <a:ext cx="6922511" cy="769441"/>
          </a:xfrm>
          <a:prstGeom prst="rect">
            <a:avLst/>
          </a:prstGeom>
          <a:noFill/>
        </p:spPr>
        <p:txBody>
          <a:bodyPr wrap="square" rtlCol="0">
            <a:spAutoFit/>
          </a:bodyPr>
          <a:lstStyle/>
          <a:p>
            <a:r>
              <a:rPr lang="de-DE" sz="2200" dirty="0"/>
              <a:t>Beispiel: Ein Handout mit der Pomodoro-Methode</a:t>
            </a:r>
          </a:p>
          <a:p>
            <a:endParaRPr lang="de-DE" sz="2200" dirty="0"/>
          </a:p>
        </p:txBody>
      </p:sp>
    </p:spTree>
    <p:extLst>
      <p:ext uri="{BB962C8B-B14F-4D97-AF65-F5344CB8AC3E}">
        <p14:creationId xmlns:p14="http://schemas.microsoft.com/office/powerpoint/2010/main" val="26249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PlaceHolder 1"/>
          <p:cNvSpPr>
            <a:spLocks noGrp="1"/>
          </p:cNvSpPr>
          <p:nvPr>
            <p:ph type="title"/>
          </p:nvPr>
        </p:nvSpPr>
        <p:spPr>
          <a:xfrm>
            <a:off x="874440" y="799200"/>
            <a:ext cx="9387360" cy="922320"/>
          </a:xfrm>
          <a:prstGeom prst="rect">
            <a:avLst/>
          </a:prstGeom>
          <a:noFill/>
          <a:ln w="0">
            <a:noFill/>
          </a:ln>
        </p:spPr>
        <p:txBody>
          <a:bodyPr lIns="0" tIns="0" rIns="0" bIns="0" anchor="t">
            <a:normAutofit/>
          </a:bodyPr>
          <a:lstStyle/>
          <a:p>
            <a:pPr indent="0" defTabSz="914400">
              <a:lnSpc>
                <a:spcPct val="90000"/>
              </a:lnSpc>
              <a:buNone/>
            </a:pPr>
            <a:r>
              <a:rPr lang="de-DE" sz="2800" b="0" u="none" strike="noStrike">
                <a:solidFill>
                  <a:schemeClr val="accent1"/>
                </a:solidFill>
                <a:effectLst/>
                <a:uFillTx/>
                <a:latin typeface="Transforma Mix Medium"/>
              </a:rPr>
              <a:t>Was wollen wir vermitteln? </a:t>
            </a:r>
            <a:endParaRPr lang="de-DE" sz="2800" b="0" u="none" strike="noStrike">
              <a:solidFill>
                <a:schemeClr val="dk1"/>
              </a:solidFill>
              <a:effectLst/>
              <a:uFillTx/>
              <a:latin typeface="Open Sans"/>
            </a:endParaRPr>
          </a:p>
        </p:txBody>
      </p:sp>
      <p:sp>
        <p:nvSpPr>
          <p:cNvPr id="202" name="PlaceHolder 2"/>
          <p:cNvSpPr>
            <a:spLocks noGrp="1"/>
          </p:cNvSpPr>
          <p:nvPr>
            <p:ph/>
          </p:nvPr>
        </p:nvSpPr>
        <p:spPr>
          <a:xfrm>
            <a:off x="1599840" y="1860120"/>
            <a:ext cx="9388080" cy="4609800"/>
          </a:xfrm>
          <a:prstGeom prst="rect">
            <a:avLst/>
          </a:prstGeom>
          <a:noFill/>
          <a:ln w="0">
            <a:noFill/>
          </a:ln>
        </p:spPr>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800" b="0" u="none" strike="noStrike" dirty="0">
                <a:solidFill>
                  <a:schemeClr val="dk1"/>
                </a:solidFill>
                <a:effectLst/>
                <a:uFillTx/>
                <a:latin typeface="Open Sans Light" pitchFamily="2" charset="0"/>
                <a:ea typeface="Open Sans Light" pitchFamily="2" charset="0"/>
                <a:cs typeface="Open Sans Light" pitchFamily="2" charset="0"/>
              </a:rPr>
              <a:t>OER suchen und nutzen</a:t>
            </a:r>
          </a:p>
          <a:p>
            <a:pPr marL="228600" indent="-228600" defTabSz="914400">
              <a:lnSpc>
                <a:spcPct val="90000"/>
              </a:lnSpc>
              <a:spcBef>
                <a:spcPts val="1001"/>
              </a:spcBef>
              <a:buClr>
                <a:srgbClr val="000000"/>
              </a:buClr>
              <a:buFont typeface="Arial"/>
              <a:buChar char="•"/>
            </a:pPr>
            <a:r>
              <a:rPr lang="de-DE" sz="2800" b="0" u="none" strike="noStrike" dirty="0">
                <a:solidFill>
                  <a:schemeClr val="dk1"/>
                </a:solidFill>
                <a:effectLst/>
                <a:uFillTx/>
                <a:latin typeface="Open Sans Light" pitchFamily="2" charset="0"/>
                <a:ea typeface="Open Sans Light" pitchFamily="2" charset="0"/>
                <a:cs typeface="Open Sans Light" pitchFamily="2" charset="0"/>
              </a:rPr>
              <a:t>OER produzieren</a:t>
            </a:r>
          </a:p>
          <a:p>
            <a:pPr marL="228600" indent="-228600" defTabSz="914400">
              <a:lnSpc>
                <a:spcPct val="90000"/>
              </a:lnSpc>
              <a:spcBef>
                <a:spcPts val="1001"/>
              </a:spcBef>
              <a:buClr>
                <a:srgbClr val="000000"/>
              </a:buClr>
              <a:buFont typeface="Arial"/>
              <a:buChar char="•"/>
            </a:pPr>
            <a:r>
              <a:rPr lang="de-DE" sz="2800" b="0" u="none" strike="noStrike" dirty="0">
                <a:solidFill>
                  <a:schemeClr val="dk1"/>
                </a:solidFill>
                <a:effectLst/>
                <a:uFillTx/>
                <a:latin typeface="Open Sans Light" pitchFamily="2" charset="0"/>
                <a:ea typeface="Open Sans Light" pitchFamily="2" charset="0"/>
                <a:cs typeface="Open Sans Light" pitchFamily="2" charset="0"/>
              </a:rPr>
              <a:t>OER publizieren</a:t>
            </a:r>
          </a:p>
          <a:p>
            <a:pPr marL="228600" indent="-228600" defTabSz="914400">
              <a:lnSpc>
                <a:spcPct val="90000"/>
              </a:lnSpc>
              <a:spcBef>
                <a:spcPts val="1001"/>
              </a:spcBef>
              <a:buClr>
                <a:srgbClr val="000000"/>
              </a:buClr>
              <a:buFont typeface="Arial"/>
              <a:buChar char="•"/>
            </a:pPr>
            <a:r>
              <a:rPr lang="de-DE" sz="2800" b="0" u="none" strike="noStrike" dirty="0">
                <a:solidFill>
                  <a:schemeClr val="dk1"/>
                </a:solidFill>
                <a:effectLst/>
                <a:uFillTx/>
                <a:latin typeface="Open Sans Light" pitchFamily="2" charset="0"/>
                <a:ea typeface="Open Sans Light" pitchFamily="2" charset="0"/>
                <a:cs typeface="Open Sans Light" pitchFamily="2" charset="0"/>
              </a:rPr>
              <a:t>OER bearbeiten/verändern</a:t>
            </a:r>
          </a:p>
        </p:txBody>
      </p:sp>
      <p:pic>
        <p:nvPicPr>
          <p:cNvPr id="203" name="Grafik 3"/>
          <p:cNvPicPr/>
          <p:nvPr/>
        </p:nvPicPr>
        <p:blipFill>
          <a:blip r:embed="rId3"/>
          <a:stretch/>
        </p:blipFill>
        <p:spPr>
          <a:xfrm>
            <a:off x="7508160" y="249480"/>
            <a:ext cx="4385160" cy="6358680"/>
          </a:xfrm>
          <a:prstGeom prst="rect">
            <a:avLst/>
          </a:prstGeom>
          <a:noFill/>
          <a:ln w="0">
            <a:noFill/>
          </a:ln>
        </p:spPr>
      </p:pic>
      <p:sp>
        <p:nvSpPr>
          <p:cNvPr id="204" name="Textfeld 4"/>
          <p:cNvSpPr/>
          <p:nvPr/>
        </p:nvSpPr>
        <p:spPr>
          <a:xfrm>
            <a:off x="3628080" y="6175080"/>
            <a:ext cx="3879360" cy="430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100" b="0" u="sng" strike="noStrike">
                <a:solidFill>
                  <a:srgbClr val="000000"/>
                </a:solidFill>
                <a:effectLst/>
                <a:uFillTx/>
                <a:latin typeface="Open Sans"/>
                <a:hlinkClick r:id="rId4"/>
              </a:rPr>
              <a:t>unesdoc.unesco.org/ark</a:t>
            </a:r>
            <a:r>
              <a:rPr lang="de-DE" sz="1100" b="0" u="sng" strike="noStrike">
                <a:solidFill>
                  <a:schemeClr val="dk1">
                    <a:lumMod val="50000"/>
                    <a:lumOff val="50000"/>
                  </a:schemeClr>
                </a:solidFill>
                <a:effectLst/>
                <a:uFillTx/>
                <a:latin typeface="Open Sans"/>
                <a:hlinkClick r:id="rId4"/>
              </a:rPr>
              <a:t>:/48223/pf0000266159_eng/PDF/266159eng.pdf.multi</a:t>
            </a:r>
            <a:r>
              <a:rPr lang="de-DE" sz="1100" b="0" u="none" strike="noStrike">
                <a:solidFill>
                  <a:schemeClr val="dk1">
                    <a:lumMod val="50000"/>
                    <a:lumOff val="50000"/>
                  </a:schemeClr>
                </a:solidFill>
                <a:effectLst/>
                <a:uFillTx/>
                <a:latin typeface="Open Sans"/>
              </a:rPr>
              <a:t> (2016)</a:t>
            </a:r>
            <a:endParaRPr lang="de-DE" sz="1100" b="0" u="none" strike="noStrike">
              <a:solidFill>
                <a:srgbClr val="000000"/>
              </a:solidFill>
              <a:effectLst/>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uppieren 18"/>
          <p:cNvGrpSpPr/>
          <p:nvPr/>
        </p:nvGrpSpPr>
        <p:grpSpPr>
          <a:xfrm>
            <a:off x="742860" y="630652"/>
            <a:ext cx="4017600" cy="4998600"/>
            <a:chOff x="742860" y="630652"/>
            <a:chExt cx="4017600" cy="4998600"/>
          </a:xfrm>
        </p:grpSpPr>
        <p:pic>
          <p:nvPicPr>
            <p:cNvPr id="58" name="Picture 2"/>
            <p:cNvPicPr/>
            <p:nvPr/>
          </p:nvPicPr>
          <p:blipFill>
            <a:blip r:embed="rId3"/>
            <a:stretch/>
          </p:blipFill>
          <p:spPr>
            <a:xfrm>
              <a:off x="742860" y="630652"/>
              <a:ext cx="4017600" cy="4998600"/>
            </a:xfrm>
            <a:prstGeom prst="rect">
              <a:avLst/>
            </a:prstGeom>
            <a:noFill/>
            <a:ln w="0">
              <a:noFill/>
            </a:ln>
          </p:spPr>
        </p:pic>
        <p:sp>
          <p:nvSpPr>
            <p:cNvPr id="59" name="Ellipse 15"/>
            <p:cNvSpPr/>
            <p:nvPr/>
          </p:nvSpPr>
          <p:spPr>
            <a:xfrm>
              <a:off x="3141720" y="2179080"/>
              <a:ext cx="82800" cy="77040"/>
            </a:xfrm>
            <a:prstGeom prst="ellipse">
              <a:avLst/>
            </a:prstGeom>
            <a:solidFill>
              <a:srgbClr val="FF0000"/>
            </a:solid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tIns="9720" rIns="90000" bIns="972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60" name="Ellipse 17"/>
            <p:cNvSpPr/>
            <p:nvPr/>
          </p:nvSpPr>
          <p:spPr>
            <a:xfrm>
              <a:off x="2150640" y="1522800"/>
              <a:ext cx="82800" cy="77040"/>
            </a:xfrm>
            <a:prstGeom prst="ellipse">
              <a:avLst/>
            </a:prstGeom>
            <a:solidFill>
              <a:srgbClr val="FF0000"/>
            </a:solid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tIns="9720" rIns="90000" bIns="972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61" name="Textfeld 14"/>
            <p:cNvSpPr/>
            <p:nvPr/>
          </p:nvSpPr>
          <p:spPr>
            <a:xfrm>
              <a:off x="2341800" y="2242800"/>
              <a:ext cx="2160000" cy="39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100" b="0" u="none" strike="noStrike">
                  <a:solidFill>
                    <a:schemeClr val="dk1"/>
                  </a:solidFill>
                  <a:effectLst/>
                  <a:uFillTx/>
                  <a:latin typeface="Open Sans"/>
                </a:rPr>
                <a:t>Hochschule </a:t>
              </a:r>
              <a:endParaRPr lang="de-DE" sz="1100" b="0" u="none" strike="noStrike">
                <a:solidFill>
                  <a:srgbClr val="000000"/>
                </a:solidFill>
                <a:effectLst/>
                <a:uFillTx/>
                <a:latin typeface="Calibri"/>
              </a:endParaRPr>
            </a:p>
            <a:p>
              <a:pPr defTabSz="914400">
                <a:lnSpc>
                  <a:spcPct val="100000"/>
                </a:lnSpc>
              </a:pPr>
              <a:r>
                <a:rPr lang="de-DE" sz="1100" b="0" u="none" strike="noStrike">
                  <a:solidFill>
                    <a:schemeClr val="dk1"/>
                  </a:solidFill>
                  <a:effectLst/>
                  <a:uFillTx/>
                  <a:latin typeface="Open Sans"/>
                </a:rPr>
                <a:t>Neubrandenburg</a:t>
              </a:r>
              <a:endParaRPr lang="de-DE" sz="1100" b="0" u="none" strike="noStrike">
                <a:solidFill>
                  <a:srgbClr val="000000"/>
                </a:solidFill>
                <a:effectLst/>
                <a:uFillTx/>
                <a:latin typeface="Calibri"/>
              </a:endParaRPr>
            </a:p>
          </p:txBody>
        </p:sp>
        <p:sp>
          <p:nvSpPr>
            <p:cNvPr id="62" name="Textfeld 19"/>
            <p:cNvSpPr/>
            <p:nvPr/>
          </p:nvSpPr>
          <p:spPr>
            <a:xfrm>
              <a:off x="1843560" y="1619640"/>
              <a:ext cx="1448640" cy="39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100" b="0" u="none" strike="noStrike">
                  <a:solidFill>
                    <a:schemeClr val="dk1"/>
                  </a:solidFill>
                  <a:effectLst/>
                  <a:uFillTx/>
                  <a:latin typeface="Open Sans"/>
                </a:rPr>
                <a:t>Universität </a:t>
              </a:r>
              <a:endParaRPr lang="de-DE" sz="1100" b="0" u="none" strike="noStrike">
                <a:solidFill>
                  <a:srgbClr val="000000"/>
                </a:solidFill>
                <a:effectLst/>
                <a:uFillTx/>
                <a:latin typeface="Calibri"/>
              </a:endParaRPr>
            </a:p>
            <a:p>
              <a:pPr defTabSz="914400">
                <a:lnSpc>
                  <a:spcPct val="100000"/>
                </a:lnSpc>
              </a:pPr>
              <a:r>
                <a:rPr lang="de-DE" sz="1100" b="0" u="none" strike="noStrike">
                  <a:solidFill>
                    <a:schemeClr val="dk1"/>
                  </a:solidFill>
                  <a:effectLst/>
                  <a:uFillTx/>
                  <a:latin typeface="Open Sans"/>
                </a:rPr>
                <a:t>Rostock</a:t>
              </a:r>
              <a:endParaRPr lang="de-DE" sz="1100" b="0" u="none" strike="noStrike">
                <a:solidFill>
                  <a:srgbClr val="000000"/>
                </a:solidFill>
                <a:effectLst/>
                <a:uFillTx/>
                <a:latin typeface="Calibri"/>
              </a:endParaRPr>
            </a:p>
          </p:txBody>
        </p:sp>
        <p:sp>
          <p:nvSpPr>
            <p:cNvPr id="63" name="Ellipse 20"/>
            <p:cNvSpPr/>
            <p:nvPr/>
          </p:nvSpPr>
          <p:spPr>
            <a:xfrm>
              <a:off x="2999880" y="4076280"/>
              <a:ext cx="82800" cy="77040"/>
            </a:xfrm>
            <a:prstGeom prst="ellipse">
              <a:avLst/>
            </a:prstGeom>
            <a:solidFill>
              <a:srgbClr val="FF0000"/>
            </a:solid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tIns="9720" rIns="90000" bIns="972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64" name="Ellipse 21"/>
            <p:cNvSpPr/>
            <p:nvPr/>
          </p:nvSpPr>
          <p:spPr>
            <a:xfrm>
              <a:off x="4298400" y="4153680"/>
              <a:ext cx="82800" cy="77040"/>
            </a:xfrm>
            <a:prstGeom prst="ellipse">
              <a:avLst/>
            </a:prstGeom>
            <a:solidFill>
              <a:srgbClr val="FF0000"/>
            </a:solid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tIns="9720" rIns="90000" bIns="972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65" name="Ellipse 22"/>
            <p:cNvSpPr/>
            <p:nvPr/>
          </p:nvSpPr>
          <p:spPr>
            <a:xfrm>
              <a:off x="4152600" y="5005800"/>
              <a:ext cx="82800" cy="77040"/>
            </a:xfrm>
            <a:prstGeom prst="ellipse">
              <a:avLst/>
            </a:prstGeom>
            <a:solidFill>
              <a:srgbClr val="FF0000"/>
            </a:solid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tIns="9720" rIns="90000" bIns="972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66" name="Textfeld 23"/>
            <p:cNvSpPr/>
            <p:nvPr/>
          </p:nvSpPr>
          <p:spPr>
            <a:xfrm>
              <a:off x="2263320" y="3829680"/>
              <a:ext cx="976680" cy="430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100" b="0" u="none" strike="noStrike" dirty="0">
                  <a:solidFill>
                    <a:schemeClr val="dk1"/>
                  </a:solidFill>
                  <a:effectLst/>
                  <a:uFillTx/>
                  <a:latin typeface="Open Sans"/>
                </a:rPr>
                <a:t>Universität </a:t>
              </a:r>
              <a:endParaRPr lang="de-DE" sz="1100" b="0" u="none" strike="noStrike" dirty="0">
                <a:solidFill>
                  <a:srgbClr val="000000"/>
                </a:solidFill>
                <a:effectLst/>
                <a:uFillTx/>
                <a:latin typeface="Calibri"/>
              </a:endParaRPr>
            </a:p>
            <a:p>
              <a:pPr defTabSz="914400">
                <a:lnSpc>
                  <a:spcPct val="100000"/>
                </a:lnSpc>
              </a:pPr>
              <a:r>
                <a:rPr lang="de-DE" sz="1100" b="0" u="none" strike="noStrike" dirty="0">
                  <a:solidFill>
                    <a:schemeClr val="dk1"/>
                  </a:solidFill>
                  <a:effectLst/>
                  <a:uFillTx/>
                  <a:latin typeface="Open Sans"/>
                </a:rPr>
                <a:t>Potsdam</a:t>
              </a:r>
              <a:endParaRPr lang="de-DE" sz="1100" b="0" u="none" strike="noStrike" dirty="0">
                <a:solidFill>
                  <a:srgbClr val="000000"/>
                </a:solidFill>
                <a:effectLst/>
                <a:uFillTx/>
                <a:latin typeface="Calibri"/>
              </a:endParaRPr>
            </a:p>
          </p:txBody>
        </p:sp>
        <p:sp>
          <p:nvSpPr>
            <p:cNvPr id="67" name="Textfeld 24"/>
            <p:cNvSpPr/>
            <p:nvPr/>
          </p:nvSpPr>
          <p:spPr>
            <a:xfrm>
              <a:off x="3048120" y="3681720"/>
              <a:ext cx="1349640" cy="768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de-DE" sz="1100" b="0" u="none" strike="noStrike">
                  <a:solidFill>
                    <a:schemeClr val="dk1"/>
                  </a:solidFill>
                  <a:effectLst/>
                  <a:uFillTx/>
                  <a:latin typeface="Open Sans"/>
                </a:rPr>
                <a:t>Europa-Universität Viadrina Frankfurt (Oder)</a:t>
              </a:r>
              <a:endParaRPr lang="de-DE" sz="1100" b="0" u="none" strike="noStrike">
                <a:solidFill>
                  <a:srgbClr val="000000"/>
                </a:solidFill>
                <a:effectLst/>
                <a:uFillTx/>
                <a:latin typeface="Calibri"/>
              </a:endParaRPr>
            </a:p>
          </p:txBody>
        </p:sp>
        <p:sp>
          <p:nvSpPr>
            <p:cNvPr id="68" name="Textfeld 25"/>
            <p:cNvSpPr/>
            <p:nvPr/>
          </p:nvSpPr>
          <p:spPr>
            <a:xfrm>
              <a:off x="3182760" y="4827600"/>
              <a:ext cx="1052280" cy="430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100" b="0" u="none" strike="noStrike">
                  <a:solidFill>
                    <a:schemeClr val="dk1"/>
                  </a:solidFill>
                  <a:effectLst/>
                  <a:uFillTx/>
                  <a:latin typeface="Open Sans"/>
                </a:rPr>
                <a:t>BTU Cottbus- Senftenberg</a:t>
              </a:r>
              <a:endParaRPr lang="de-DE" sz="1100" b="0" u="none" strike="noStrike">
                <a:solidFill>
                  <a:srgbClr val="000000"/>
                </a:solidFill>
                <a:effectLst/>
                <a:uFillTx/>
                <a:latin typeface="Calibri"/>
              </a:endParaRPr>
            </a:p>
          </p:txBody>
        </p:sp>
      </p:grpSp>
      <p:pic>
        <p:nvPicPr>
          <p:cNvPr id="69" name="Grafik 27" descr="Ein Bild, das Text, Schrift, Logo, Grafiken enthält.&#10;&#10;Automatisch generierte Beschreibung"/>
          <p:cNvPicPr/>
          <p:nvPr/>
        </p:nvPicPr>
        <p:blipFill>
          <a:blip r:embed="rId4"/>
          <a:stretch/>
        </p:blipFill>
        <p:spPr>
          <a:xfrm>
            <a:off x="10337400" y="303120"/>
            <a:ext cx="1499040" cy="445680"/>
          </a:xfrm>
          <a:prstGeom prst="rect">
            <a:avLst/>
          </a:prstGeom>
          <a:noFill/>
          <a:ln w="0">
            <a:noFill/>
          </a:ln>
        </p:spPr>
      </p:pic>
      <p:sp>
        <p:nvSpPr>
          <p:cNvPr id="70" name="Inhaltsplatzhalter 1"/>
          <p:cNvSpPr/>
          <p:nvPr/>
        </p:nvSpPr>
        <p:spPr>
          <a:xfrm>
            <a:off x="6506280" y="1427400"/>
            <a:ext cx="5702400" cy="4650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0000"/>
              </a:lnSpc>
              <a:spcBef>
                <a:spcPts val="1001"/>
              </a:spcBef>
              <a:tabLst>
                <a:tab pos="0" algn="l"/>
              </a:tabLst>
            </a:pPr>
            <a:r>
              <a:rPr lang="de-DE" sz="2000" b="0" u="none" strike="noStrike" dirty="0">
                <a:solidFill>
                  <a:schemeClr val="dk1"/>
                </a:solidFill>
                <a:effectLst/>
                <a:uFillTx/>
                <a:latin typeface="Open Sans Light" pitchFamily="2" charset="0"/>
                <a:ea typeface="Open Sans Light" pitchFamily="2" charset="0"/>
                <a:cs typeface="Open Sans Light" pitchFamily="2" charset="0"/>
              </a:rPr>
              <a:t>Verbundvorhaben in der Förderlinie </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defTabSz="914400">
              <a:lnSpc>
                <a:spcPct val="90000"/>
              </a:lnSpc>
              <a:spcBef>
                <a:spcPts val="1001"/>
              </a:spcBef>
              <a:tabLst>
                <a:tab pos="0" algn="l"/>
              </a:tabLst>
            </a:pPr>
            <a:r>
              <a:rPr lang="de-DE" sz="2000" b="0" u="none" strike="noStrike" dirty="0">
                <a:solidFill>
                  <a:schemeClr val="dk1"/>
                </a:solidFill>
                <a:effectLst/>
                <a:uFillTx/>
                <a:latin typeface="Open Sans Light" pitchFamily="2" charset="0"/>
                <a:ea typeface="Open Sans Light" pitchFamily="2" charset="0"/>
                <a:cs typeface="Open Sans Light" pitchFamily="2" charset="0"/>
              </a:rPr>
              <a:t>„Stärkung, Erweiterung und Vernetzung </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defTabSz="914400">
              <a:lnSpc>
                <a:spcPct val="90000"/>
              </a:lnSpc>
              <a:spcBef>
                <a:spcPts val="1001"/>
              </a:spcBef>
              <a:tabLst>
                <a:tab pos="0" algn="l"/>
              </a:tabLst>
            </a:pPr>
            <a:r>
              <a:rPr lang="de-DE" sz="2000" b="0" u="none" strike="noStrike" dirty="0">
                <a:solidFill>
                  <a:schemeClr val="dk1"/>
                </a:solidFill>
                <a:effectLst/>
                <a:uFillTx/>
                <a:latin typeface="Open Sans Light" pitchFamily="2" charset="0"/>
                <a:ea typeface="Open Sans Light" pitchFamily="2" charset="0"/>
                <a:cs typeface="Open Sans Light" pitchFamily="2" charset="0"/>
              </a:rPr>
              <a:t>von OER-Communities“ </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defTabSz="914400">
              <a:lnSpc>
                <a:spcPct val="90000"/>
              </a:lnSpc>
              <a:spcBef>
                <a:spcPts val="1001"/>
              </a:spcBef>
              <a:tabLst>
                <a:tab pos="0" algn="l"/>
              </a:tabLst>
            </a:pP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defTabSz="914400">
              <a:lnSpc>
                <a:spcPct val="90000"/>
              </a:lnSpc>
              <a:spcBef>
                <a:spcPts val="1001"/>
              </a:spcBef>
              <a:tabLst>
                <a:tab pos="0" algn="l"/>
              </a:tabLst>
            </a:pPr>
            <a:r>
              <a:rPr lang="de-DE" sz="2000" b="0" u="none" strike="noStrike" dirty="0">
                <a:solidFill>
                  <a:schemeClr val="dk1"/>
                </a:solidFill>
                <a:effectLst/>
                <a:uFillTx/>
                <a:latin typeface="Open Sans Light" pitchFamily="2" charset="0"/>
                <a:ea typeface="Open Sans Light" pitchFamily="2" charset="0"/>
                <a:cs typeface="Open Sans Light" pitchFamily="2" charset="0"/>
              </a:rPr>
              <a:t>Hauptziel: </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defTabSz="914400">
              <a:lnSpc>
                <a:spcPct val="90000"/>
              </a:lnSpc>
              <a:spcBef>
                <a:spcPts val="1001"/>
              </a:spcBef>
              <a:tabLst>
                <a:tab pos="0" algn="l"/>
              </a:tabLst>
            </a:pPr>
            <a:r>
              <a:rPr lang="de-DE" sz="2000" b="0" u="none" strike="noStrike" dirty="0">
                <a:solidFill>
                  <a:schemeClr val="dk1"/>
                </a:solidFill>
                <a:effectLst/>
                <a:uFillTx/>
                <a:latin typeface="Open Sans Light" pitchFamily="2" charset="0"/>
                <a:ea typeface="Open Sans Light" pitchFamily="2" charset="0"/>
                <a:cs typeface="Open Sans Light" pitchFamily="2" charset="0"/>
              </a:rPr>
              <a:t>Etablierung einer bundesländerüber-</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defTabSz="914400">
              <a:lnSpc>
                <a:spcPct val="90000"/>
              </a:lnSpc>
              <a:spcBef>
                <a:spcPts val="1001"/>
              </a:spcBef>
              <a:tabLst>
                <a:tab pos="0" algn="l"/>
              </a:tabLst>
            </a:pPr>
            <a:r>
              <a:rPr lang="de-DE" sz="2000" b="0" u="none" strike="noStrike" dirty="0">
                <a:solidFill>
                  <a:schemeClr val="dk1"/>
                </a:solidFill>
                <a:effectLst/>
                <a:uFillTx/>
                <a:latin typeface="Open Sans Light" pitchFamily="2" charset="0"/>
                <a:ea typeface="Open Sans Light" pitchFamily="2" charset="0"/>
                <a:cs typeface="Open Sans Light" pitchFamily="2" charset="0"/>
              </a:rPr>
              <a:t>greifenden OER-Community für </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defTabSz="914400">
              <a:lnSpc>
                <a:spcPct val="90000"/>
              </a:lnSpc>
              <a:spcBef>
                <a:spcPts val="1001"/>
              </a:spcBef>
              <a:tabLst>
                <a:tab pos="0" algn="l"/>
              </a:tabLst>
            </a:pPr>
            <a:r>
              <a:rPr lang="de-DE" sz="2000" b="1" u="none" strike="noStrike" dirty="0">
                <a:solidFill>
                  <a:schemeClr val="dk1"/>
                </a:solidFill>
                <a:effectLst/>
                <a:uFillTx/>
                <a:latin typeface="Open Sans Light" pitchFamily="2" charset="0"/>
                <a:ea typeface="Open Sans Light" pitchFamily="2" charset="0"/>
                <a:cs typeface="Open Sans Light" pitchFamily="2" charset="0"/>
              </a:rPr>
              <a:t>Hochschullehre</a:t>
            </a:r>
            <a:r>
              <a:rPr lang="de-DE" sz="2000" b="0" u="none" strike="noStrike" dirty="0">
                <a:solidFill>
                  <a:schemeClr val="dk1"/>
                </a:solidFill>
                <a:effectLst/>
                <a:uFillTx/>
                <a:latin typeface="Open Sans Light" pitchFamily="2" charset="0"/>
                <a:ea typeface="Open Sans Light" pitchFamily="2" charset="0"/>
                <a:cs typeface="Open Sans Light" pitchFamily="2" charset="0"/>
              </a:rPr>
              <a:t> &amp; </a:t>
            </a:r>
            <a:r>
              <a:rPr lang="de-DE" sz="2000" b="1" u="none" strike="noStrike" dirty="0">
                <a:solidFill>
                  <a:schemeClr val="dk1"/>
                </a:solidFill>
                <a:effectLst/>
                <a:uFillTx/>
                <a:latin typeface="Open Sans Light" pitchFamily="2" charset="0"/>
                <a:ea typeface="Open Sans Light" pitchFamily="2" charset="0"/>
                <a:cs typeface="Open Sans Light" pitchFamily="2" charset="0"/>
              </a:rPr>
              <a:t>berufliche Bildung</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defTabSz="914400">
              <a:lnSpc>
                <a:spcPct val="90000"/>
              </a:lnSpc>
              <a:spcBef>
                <a:spcPts val="1001"/>
              </a:spcBef>
              <a:tabLst>
                <a:tab pos="0" algn="l"/>
              </a:tabLst>
            </a:pPr>
            <a:endParaRPr lang="de-DE" sz="2400" b="0" u="none" strike="noStrike" dirty="0">
              <a:solidFill>
                <a:srgbClr val="000000"/>
              </a:solidFill>
              <a:effectLst/>
              <a:uFillTx/>
              <a:latin typeface="Calibri"/>
            </a:endParaRPr>
          </a:p>
          <a:p>
            <a:pPr defTabSz="914400">
              <a:lnSpc>
                <a:spcPct val="90000"/>
              </a:lnSpc>
              <a:spcBef>
                <a:spcPts val="1001"/>
              </a:spcBef>
              <a:tabLst>
                <a:tab pos="0" algn="l"/>
              </a:tabLst>
            </a:pPr>
            <a:endParaRPr lang="de-DE" sz="2400" b="0" u="none" strike="noStrike" dirty="0">
              <a:solidFill>
                <a:srgbClr val="000000"/>
              </a:solidFill>
              <a:effectLst/>
              <a:uFillTx/>
              <a:latin typeface="Calibri"/>
            </a:endParaRPr>
          </a:p>
          <a:p>
            <a:pPr defTabSz="914400">
              <a:lnSpc>
                <a:spcPct val="90000"/>
              </a:lnSpc>
              <a:spcBef>
                <a:spcPts val="1001"/>
              </a:spcBef>
              <a:tabLst>
                <a:tab pos="0" algn="l"/>
              </a:tabLst>
            </a:pPr>
            <a:r>
              <a:rPr lang="de-DE" sz="2400" b="0" u="none" strike="noStrike" dirty="0">
                <a:solidFill>
                  <a:schemeClr val="dk1"/>
                </a:solidFill>
                <a:effectLst/>
                <a:uFillTx/>
                <a:latin typeface="Open Sans"/>
              </a:rPr>
              <a:t>		</a:t>
            </a:r>
            <a:endParaRPr lang="de-DE" sz="2400" b="0" u="none" strike="noStrike" dirty="0">
              <a:solidFill>
                <a:srgbClr val="000000"/>
              </a:solidFill>
              <a:effectLst/>
              <a:uFillTx/>
              <a:latin typeface="Calibri"/>
            </a:endParaRPr>
          </a:p>
        </p:txBody>
      </p:sp>
      <p:pic>
        <p:nvPicPr>
          <p:cNvPr id="71" name="Grafik 5"/>
          <p:cNvPicPr/>
          <p:nvPr/>
        </p:nvPicPr>
        <p:blipFill>
          <a:blip r:embed="rId5"/>
          <a:stretch/>
        </p:blipFill>
        <p:spPr>
          <a:xfrm>
            <a:off x="6423480" y="5836680"/>
            <a:ext cx="3026880" cy="711000"/>
          </a:xfrm>
          <a:prstGeom prst="rect">
            <a:avLst/>
          </a:prstGeom>
          <a:noFill/>
          <a:ln w="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laceHolder 1"/>
          <p:cNvSpPr>
            <a:spLocks noGrp="1"/>
          </p:cNvSpPr>
          <p:nvPr>
            <p:ph type="title"/>
          </p:nvPr>
        </p:nvSpPr>
        <p:spPr>
          <a:xfrm>
            <a:off x="932400" y="666720"/>
            <a:ext cx="10326600" cy="815760"/>
          </a:xfrm>
          <a:prstGeom prst="rect">
            <a:avLst/>
          </a:prstGeom>
          <a:noFill/>
          <a:ln w="0">
            <a:noFill/>
          </a:ln>
        </p:spPr>
        <p:txBody>
          <a:bodyPr lIns="0" tIns="0" rIns="0" bIns="0" anchor="t">
            <a:normAutofit fontScale="90000"/>
          </a:bodyPr>
          <a:lstStyle/>
          <a:p>
            <a:pPr indent="0" defTabSz="914400">
              <a:lnSpc>
                <a:spcPct val="90000"/>
              </a:lnSpc>
              <a:buNone/>
            </a:pPr>
            <a:r>
              <a:rPr lang="de-DE" sz="3400" b="0" i="1" u="none" strike="noStrike">
                <a:solidFill>
                  <a:schemeClr val="accent1"/>
                </a:solidFill>
                <a:effectLst/>
                <a:uFillTx/>
                <a:latin typeface="Open Sans"/>
              </a:rPr>
              <a:t>Vertiefung:</a:t>
            </a:r>
            <a:br>
              <a:rPr sz="3400"/>
            </a:br>
            <a:r>
              <a:rPr lang="de-DE" sz="3400" b="0" i="1" u="none" strike="noStrike">
                <a:solidFill>
                  <a:schemeClr val="accent1"/>
                </a:solidFill>
                <a:effectLst/>
                <a:uFillTx/>
                <a:latin typeface="Open Sans"/>
              </a:rPr>
              <a:t>OER-Selbstlernkurs in Moodle für WHKs</a:t>
            </a:r>
            <a:endParaRPr lang="de-DE" sz="3400" b="0" u="none" strike="noStrike">
              <a:solidFill>
                <a:schemeClr val="dk1"/>
              </a:solidFill>
              <a:effectLst/>
              <a:uFillTx/>
              <a:latin typeface="Open Sans"/>
            </a:endParaRPr>
          </a:p>
        </p:txBody>
      </p:sp>
      <p:pic>
        <p:nvPicPr>
          <p:cNvPr id="206" name="Grafik 3" descr="Ein Bild, das Text, Schrift, Logo, Grafiken enthält.&#10;&#10;Automatisch generierte Beschreibung"/>
          <p:cNvPicPr/>
          <p:nvPr/>
        </p:nvPicPr>
        <p:blipFill>
          <a:blip r:embed="rId3"/>
          <a:stretch/>
        </p:blipFill>
        <p:spPr>
          <a:xfrm>
            <a:off x="10451160" y="371520"/>
            <a:ext cx="1290240" cy="383400"/>
          </a:xfrm>
          <a:prstGeom prst="rect">
            <a:avLst/>
          </a:prstGeom>
          <a:noFill/>
          <a:ln w="0">
            <a:noFill/>
          </a:ln>
        </p:spPr>
      </p:pic>
      <p:sp>
        <p:nvSpPr>
          <p:cNvPr id="208" name="Textfeld 2"/>
          <p:cNvSpPr/>
          <p:nvPr/>
        </p:nvSpPr>
        <p:spPr>
          <a:xfrm>
            <a:off x="795960" y="1890360"/>
            <a:ext cx="2828880" cy="313786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00000"/>
              </a:lnSpc>
              <a:buClr>
                <a:srgbClr val="000000"/>
              </a:buClr>
              <a:buFont typeface="OpenSymbol"/>
              <a:buChar char="-"/>
            </a:pPr>
            <a:r>
              <a:rPr lang="de-DE" sz="1800" b="0" u="none" strike="noStrike" dirty="0">
                <a:solidFill>
                  <a:srgbClr val="000000"/>
                </a:solidFill>
                <a:effectLst/>
                <a:uFillTx/>
                <a:latin typeface="Open Sans Light" pitchFamily="2" charset="0"/>
                <a:ea typeface="Open Sans Light" pitchFamily="2" charset="0"/>
                <a:cs typeface="Open Sans Light" pitchFamily="2" charset="0"/>
              </a:rPr>
              <a:t>Einführungs-Kurs zu OER, basierend auf dem Kurs der DHBW</a:t>
            </a:r>
          </a:p>
          <a:p>
            <a:pPr marL="285840" indent="-285840" defTabSz="914400">
              <a:lnSpc>
                <a:spcPct val="100000"/>
              </a:lnSpc>
              <a:buClr>
                <a:srgbClr val="000000"/>
              </a:buClr>
              <a:buFont typeface="OpenSymbol"/>
              <a:buChar char="-"/>
            </a:pPr>
            <a:r>
              <a:rPr lang="de-DE" sz="1800" b="0" u="none" strike="noStrike" dirty="0">
                <a:solidFill>
                  <a:srgbClr val="000000"/>
                </a:solidFill>
                <a:effectLst/>
                <a:uFillTx/>
                <a:latin typeface="Open Sans Light" pitchFamily="2" charset="0"/>
                <a:ea typeface="Open Sans Light" pitchFamily="2" charset="0"/>
                <a:cs typeface="Open Sans Light" pitchFamily="2" charset="0"/>
              </a:rPr>
              <a:t>erweitert um viele Inhalte: u.a. KI und OER, Tools zur Erstellung von OER usw.</a:t>
            </a:r>
          </a:p>
          <a:p>
            <a:pPr marL="285840" indent="-285840" defTabSz="914400">
              <a:lnSpc>
                <a:spcPct val="100000"/>
              </a:lnSpc>
              <a:buClr>
                <a:srgbClr val="000000"/>
              </a:buClr>
              <a:buFont typeface="OpenSymbol"/>
              <a:buChar char="-"/>
            </a:pPr>
            <a:r>
              <a:rPr lang="de-DE" sz="1800" b="0" u="none" strike="noStrike" dirty="0">
                <a:solidFill>
                  <a:srgbClr val="000000"/>
                </a:solidFill>
                <a:effectLst/>
                <a:uFillTx/>
                <a:latin typeface="Open Sans Light" pitchFamily="2" charset="0"/>
                <a:ea typeface="Open Sans Light" pitchFamily="2" charset="0"/>
                <a:cs typeface="Open Sans Light" pitchFamily="2" charset="0"/>
              </a:rPr>
              <a:t>Struktur orientiert sich an OER </a:t>
            </a:r>
            <a:r>
              <a:rPr lang="de-DE" sz="1800" b="0" u="none" strike="noStrike" dirty="0" err="1">
                <a:solidFill>
                  <a:srgbClr val="000000"/>
                </a:solidFill>
                <a:effectLst/>
                <a:uFillTx/>
                <a:latin typeface="Open Sans Light" pitchFamily="2" charset="0"/>
                <a:ea typeface="Open Sans Light" pitchFamily="2" charset="0"/>
                <a:cs typeface="Open Sans Light" pitchFamily="2" charset="0"/>
              </a:rPr>
              <a:t>Competency</a:t>
            </a:r>
            <a:r>
              <a:rPr lang="de-DE" sz="1800" b="0" u="none" strike="noStrike" dirty="0">
                <a:solidFill>
                  <a:srgbClr val="000000"/>
                </a:solidFill>
                <a:effectLst/>
                <a:uFillTx/>
                <a:latin typeface="Open Sans Light" pitchFamily="2" charset="0"/>
                <a:ea typeface="Open Sans Light" pitchFamily="2" charset="0"/>
                <a:cs typeface="Open Sans Light" pitchFamily="2" charset="0"/>
              </a:rPr>
              <a:t> Framework</a:t>
            </a:r>
          </a:p>
          <a:p>
            <a:pPr defTabSz="914400">
              <a:lnSpc>
                <a:spcPct val="100000"/>
              </a:lnSpc>
              <a:tabLst>
                <a:tab pos="0" algn="l"/>
              </a:tabLst>
            </a:pPr>
            <a:r>
              <a:rPr lang="de-DE" sz="1800" b="0" u="none" strike="noStrike" dirty="0">
                <a:solidFill>
                  <a:srgbClr val="000000"/>
                </a:solidFill>
                <a:effectLst/>
                <a:uFillTx/>
                <a:latin typeface="Open Sans"/>
              </a:rPr>
              <a:t> </a:t>
            </a:r>
            <a:endParaRPr lang="de-DE" sz="1800" b="0" u="none" strike="noStrike" dirty="0">
              <a:solidFill>
                <a:srgbClr val="000000"/>
              </a:solidFill>
              <a:effectLst/>
              <a:uFillTx/>
              <a:latin typeface="Calibri"/>
            </a:endParaRPr>
          </a:p>
        </p:txBody>
      </p:sp>
      <p:pic>
        <p:nvPicPr>
          <p:cNvPr id="209" name="Grafik 6" descr="Ein Bild, das Text, Schrift, Logo, Grafiken enthält.&#10;&#10;KI-generierte Inhalte können fehlerhaft sein."/>
          <p:cNvPicPr/>
          <p:nvPr/>
        </p:nvPicPr>
        <p:blipFill>
          <a:blip r:embed="rId4"/>
          <a:stretch/>
        </p:blipFill>
        <p:spPr>
          <a:xfrm>
            <a:off x="9174240" y="194760"/>
            <a:ext cx="1048680" cy="1048680"/>
          </a:xfrm>
          <a:prstGeom prst="rect">
            <a:avLst/>
          </a:prstGeom>
          <a:noFill/>
          <a:ln w="0">
            <a:noFill/>
          </a:ln>
        </p:spPr>
      </p:pic>
      <p:sp>
        <p:nvSpPr>
          <p:cNvPr id="210" name="Textfeld 5"/>
          <p:cNvSpPr/>
          <p:nvPr/>
        </p:nvSpPr>
        <p:spPr>
          <a:xfrm>
            <a:off x="3519720" y="4729871"/>
            <a:ext cx="7739280" cy="1753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de-DE" sz="1800" b="0" u="none" strike="noStrike" dirty="0">
                <a:solidFill>
                  <a:srgbClr val="000000"/>
                </a:solidFill>
                <a:effectLst/>
                <a:uFillTx/>
                <a:latin typeface="Open Sans Light" pitchFamily="2" charset="0"/>
                <a:ea typeface="Open Sans Light" pitchFamily="2" charset="0"/>
                <a:cs typeface="Open Sans Light" pitchFamily="2" charset="0"/>
              </a:rPr>
              <a:t>➡️ </a:t>
            </a:r>
            <a:r>
              <a:rPr lang="de-DE" sz="1800" b="0" u="sng" strike="noStrike" dirty="0">
                <a:solidFill>
                  <a:srgbClr val="000000"/>
                </a:solidFill>
                <a:effectLst/>
                <a:uFillTx/>
                <a:latin typeface="Open Sans Light" pitchFamily="2" charset="0"/>
                <a:ea typeface="Open Sans Light" pitchFamily="2" charset="0"/>
                <a:cs typeface="Open Sans Light" pitchFamily="2" charset="0"/>
                <a:hlinkClick r:id="rId5"/>
              </a:rPr>
              <a:t>https://openup.uni-potsdam.de/course/view.php?id=556  </a:t>
            </a:r>
            <a:br>
              <a:rPr sz="1800" dirty="0">
                <a:latin typeface="Open Sans Light" pitchFamily="2" charset="0"/>
                <a:ea typeface="Open Sans Light" pitchFamily="2" charset="0"/>
                <a:cs typeface="Open Sans Light" pitchFamily="2" charset="0"/>
              </a:rPr>
            </a:br>
            <a:r>
              <a:rPr lang="de-DE" sz="1800" b="0" u="none" strike="noStrike" dirty="0">
                <a:solidFill>
                  <a:srgbClr val="000000"/>
                </a:solidFill>
                <a:effectLst/>
                <a:uFillTx/>
                <a:latin typeface="Open Sans Light" pitchFamily="2" charset="0"/>
                <a:ea typeface="Open Sans Light" pitchFamily="2" charset="0"/>
                <a:cs typeface="Open Sans Light" pitchFamily="2" charset="0"/>
              </a:rPr>
              <a:t>🔑 Zugang für alle:</a:t>
            </a:r>
            <a:br>
              <a:rPr sz="1800" dirty="0">
                <a:latin typeface="Open Sans Light" pitchFamily="2" charset="0"/>
                <a:ea typeface="Open Sans Light" pitchFamily="2" charset="0"/>
                <a:cs typeface="Open Sans Light" pitchFamily="2" charset="0"/>
              </a:rPr>
            </a:br>
            <a:r>
              <a:rPr lang="de-DE" sz="1800" b="0" u="none" strike="noStrike" dirty="0">
                <a:solidFill>
                  <a:srgbClr val="000000"/>
                </a:solidFill>
                <a:effectLst/>
                <a:uFillTx/>
                <a:latin typeface="Open Sans Light" pitchFamily="2" charset="0"/>
                <a:ea typeface="Open Sans Light" pitchFamily="2" charset="0"/>
                <a:cs typeface="Open Sans Light" pitchFamily="2" charset="0"/>
              </a:rPr>
              <a:t>-     UP-Angehörige nutzen Unizugangsdaten und das Passwort</a:t>
            </a:r>
            <a:br>
              <a:rPr sz="1800" dirty="0">
                <a:latin typeface="Open Sans Light" pitchFamily="2" charset="0"/>
                <a:ea typeface="Open Sans Light" pitchFamily="2" charset="0"/>
                <a:cs typeface="Open Sans Light" pitchFamily="2" charset="0"/>
              </a:rPr>
            </a:br>
            <a:r>
              <a:rPr lang="de-DE" sz="1800" b="0" u="none" strike="noStrike" dirty="0">
                <a:solidFill>
                  <a:srgbClr val="000000"/>
                </a:solidFill>
                <a:effectLst/>
                <a:uFillTx/>
                <a:latin typeface="Open Sans Light" pitchFamily="2" charset="0"/>
                <a:ea typeface="Open Sans Light" pitchFamily="2" charset="0"/>
                <a:cs typeface="Open Sans Light" pitchFamily="2" charset="0"/>
              </a:rPr>
              <a:t>-     Externe: Zugang bei </a:t>
            </a:r>
            <a:r>
              <a:rPr lang="de-DE" sz="1800" b="0" u="none" strike="noStrike" dirty="0" err="1">
                <a:solidFill>
                  <a:srgbClr val="000000"/>
                </a:solidFill>
                <a:effectLst/>
                <a:uFillTx/>
                <a:latin typeface="Open Sans Light" pitchFamily="2" charset="0"/>
                <a:ea typeface="Open Sans Light" pitchFamily="2" charset="0"/>
                <a:cs typeface="Open Sans Light" pitchFamily="2" charset="0"/>
              </a:rPr>
              <a:t>Open.UP</a:t>
            </a:r>
            <a:r>
              <a:rPr lang="de-DE" sz="1800" b="0" u="none" strike="noStrike" dirty="0">
                <a:solidFill>
                  <a:srgbClr val="000000"/>
                </a:solidFill>
                <a:effectLst/>
                <a:uFillTx/>
                <a:latin typeface="Open Sans Light" pitchFamily="2" charset="0"/>
                <a:ea typeface="Open Sans Light" pitchFamily="2" charset="0"/>
                <a:cs typeface="Open Sans Light" pitchFamily="2" charset="0"/>
              </a:rPr>
              <a:t> anlegen (</a:t>
            </a:r>
            <a:r>
              <a:rPr lang="de-DE" sz="1800" b="0" u="sng" strike="noStrike" dirty="0">
                <a:solidFill>
                  <a:srgbClr val="000000"/>
                </a:solidFill>
                <a:effectLst/>
                <a:uFillTx/>
                <a:latin typeface="Open Sans Light" pitchFamily="2" charset="0"/>
                <a:ea typeface="Open Sans Light" pitchFamily="2" charset="0"/>
                <a:cs typeface="Open Sans Light" pitchFamily="2" charset="0"/>
                <a:hlinkClick r:id="rId6"/>
              </a:rPr>
              <a:t>https://openup.uni-potsdam.de</a:t>
            </a:r>
            <a:r>
              <a:rPr lang="de-DE" sz="1800" b="0" u="none" strike="noStrike" dirty="0">
                <a:solidFill>
                  <a:srgbClr val="000000"/>
                </a:solidFill>
                <a:effectLst/>
                <a:uFillTx/>
                <a:latin typeface="Open Sans Light" pitchFamily="2" charset="0"/>
                <a:ea typeface="Open Sans Light" pitchFamily="2" charset="0"/>
                <a:cs typeface="Open Sans Light" pitchFamily="2" charset="0"/>
              </a:rPr>
              <a:t>)</a:t>
            </a:r>
            <a:br>
              <a:rPr sz="1800" dirty="0">
                <a:latin typeface="Open Sans Light" pitchFamily="2" charset="0"/>
                <a:ea typeface="Open Sans Light" pitchFamily="2" charset="0"/>
                <a:cs typeface="Open Sans Light" pitchFamily="2" charset="0"/>
              </a:rPr>
            </a:br>
            <a:r>
              <a:rPr lang="de-DE" sz="1800" b="0" u="none" strike="noStrike" dirty="0">
                <a:solidFill>
                  <a:srgbClr val="000000"/>
                </a:solidFill>
                <a:effectLst/>
                <a:uFillTx/>
                <a:latin typeface="Open Sans Light" pitchFamily="2" charset="0"/>
                <a:ea typeface="Open Sans Light" pitchFamily="2" charset="0"/>
                <a:cs typeface="Open Sans Light" pitchFamily="2" charset="0"/>
              </a:rPr>
              <a:t>-     Kurs-Passwort: Co-WOERK2025</a:t>
            </a:r>
          </a:p>
          <a:p>
            <a:pPr defTabSz="914400">
              <a:lnSpc>
                <a:spcPct val="100000"/>
              </a:lnSpc>
              <a:tabLst>
                <a:tab pos="0" algn="l"/>
              </a:tabLst>
            </a:pPr>
            <a:endParaRPr lang="de-DE" sz="1800" b="0" u="none" strike="noStrike" dirty="0">
              <a:solidFill>
                <a:srgbClr val="000000"/>
              </a:solidFill>
              <a:effectLst/>
              <a:uFillTx/>
              <a:latin typeface="Calibri"/>
            </a:endParaRPr>
          </a:p>
        </p:txBody>
      </p:sp>
      <p:pic>
        <p:nvPicPr>
          <p:cNvPr id="3" name="Grafik 2" descr="Ein Bild, das Text, Schrift, Logo, Symbol enthält.&#10;&#10;KI-generierte Inhalte können fehlerhaft sein.">
            <a:extLst>
              <a:ext uri="{FF2B5EF4-FFF2-40B4-BE49-F238E27FC236}">
                <a16:creationId xmlns:a16="http://schemas.microsoft.com/office/drawing/2014/main" id="{E6A09D8E-5FDD-3D35-9FBB-B1B6DE1AB1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1962">
            <a:off x="9382880" y="1465462"/>
            <a:ext cx="2394813" cy="2394813"/>
          </a:xfrm>
          <a:prstGeom prst="rect">
            <a:avLst/>
          </a:prstGeom>
        </p:spPr>
      </p:pic>
      <p:sp>
        <p:nvSpPr>
          <p:cNvPr id="6" name="Textfeld 5">
            <a:extLst>
              <a:ext uri="{FF2B5EF4-FFF2-40B4-BE49-F238E27FC236}">
                <a16:creationId xmlns:a16="http://schemas.microsoft.com/office/drawing/2014/main" id="{0BDA680B-58F7-F1AB-55AE-E210462C8CA7}"/>
              </a:ext>
            </a:extLst>
          </p:cNvPr>
          <p:cNvSpPr txBox="1"/>
          <p:nvPr/>
        </p:nvSpPr>
        <p:spPr>
          <a:xfrm>
            <a:off x="9638837" y="3752303"/>
            <a:ext cx="2247731" cy="461665"/>
          </a:xfrm>
          <a:prstGeom prst="rect">
            <a:avLst/>
          </a:prstGeom>
          <a:noFill/>
        </p:spPr>
        <p:txBody>
          <a:bodyPr wrap="none" rtlCol="0">
            <a:spAutoFit/>
          </a:bodyPr>
          <a:lstStyle/>
          <a:p>
            <a:r>
              <a:rPr lang="de-DE" sz="1200" dirty="0"/>
              <a:t>Anmeldung: </a:t>
            </a:r>
          </a:p>
          <a:p>
            <a:r>
              <a:rPr lang="de-DE" sz="1200" dirty="0"/>
              <a:t>nancy.walter@uni-potsdam.de</a:t>
            </a:r>
          </a:p>
        </p:txBody>
      </p:sp>
      <p:pic>
        <p:nvPicPr>
          <p:cNvPr id="4" name="Grafik 3">
            <a:extLst>
              <a:ext uri="{FF2B5EF4-FFF2-40B4-BE49-F238E27FC236}">
                <a16:creationId xmlns:a16="http://schemas.microsoft.com/office/drawing/2014/main" id="{E8AF4BE2-0358-0474-303A-C511B5002522}"/>
              </a:ext>
            </a:extLst>
          </p:cNvPr>
          <p:cNvPicPr>
            <a:picLocks noChangeAspect="1"/>
          </p:cNvPicPr>
          <p:nvPr/>
        </p:nvPicPr>
        <p:blipFill>
          <a:blip r:embed="rId8"/>
          <a:stretch>
            <a:fillRect/>
          </a:stretch>
        </p:blipFill>
        <p:spPr>
          <a:xfrm>
            <a:off x="3841641" y="1890360"/>
            <a:ext cx="5084131" cy="255979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DF9CE22-53E2-DF4C-CA8D-F8808B503527}"/>
              </a:ext>
            </a:extLst>
          </p:cNvPr>
          <p:cNvSpPr>
            <a:spLocks noGrp="1"/>
          </p:cNvSpPr>
          <p:nvPr>
            <p:ph type="title"/>
          </p:nvPr>
        </p:nvSpPr>
        <p:spPr>
          <a:xfrm>
            <a:off x="949862" y="602831"/>
            <a:ext cx="9387625" cy="922762"/>
          </a:xfrm>
        </p:spPr>
        <p:txBody>
          <a:bodyPr/>
          <a:lstStyle/>
          <a:p>
            <a:r>
              <a:rPr lang="de-DE" sz="3800" dirty="0">
                <a:latin typeface="+mn-lt"/>
              </a:rPr>
              <a:t>Open Educational Badges</a:t>
            </a:r>
          </a:p>
        </p:txBody>
      </p:sp>
      <p:sp>
        <p:nvSpPr>
          <p:cNvPr id="4" name="Untertitel 3">
            <a:extLst>
              <a:ext uri="{FF2B5EF4-FFF2-40B4-BE49-F238E27FC236}">
                <a16:creationId xmlns:a16="http://schemas.microsoft.com/office/drawing/2014/main" id="{9E2E0664-B23C-BB33-E4CB-C5A5D5931042}"/>
              </a:ext>
            </a:extLst>
          </p:cNvPr>
          <p:cNvSpPr>
            <a:spLocks noGrp="1"/>
          </p:cNvSpPr>
          <p:nvPr>
            <p:ph type="body" sz="quarter" idx="10"/>
          </p:nvPr>
        </p:nvSpPr>
        <p:spPr>
          <a:xfrm>
            <a:off x="1401762" y="1601661"/>
            <a:ext cx="8450747" cy="4610100"/>
          </a:xfrm>
        </p:spPr>
        <p:txBody>
          <a:bodyPr>
            <a:normAutofit/>
          </a:bodyPr>
          <a:lstStyle/>
          <a:p>
            <a:pPr marL="0" indent="0">
              <a:buNone/>
            </a:pPr>
            <a:r>
              <a:rPr lang="de-DE" sz="2600" b="1" dirty="0">
                <a:latin typeface="Open Sans Light" pitchFamily="2" charset="0"/>
                <a:ea typeface="Open Sans Light" pitchFamily="2" charset="0"/>
                <a:cs typeface="Open Sans Light" pitchFamily="2" charset="0"/>
              </a:rPr>
              <a:t>Was sind Badges?</a:t>
            </a:r>
          </a:p>
          <a:p>
            <a:r>
              <a:rPr lang="de-DE" sz="2600" dirty="0">
                <a:latin typeface="Open Sans Light" pitchFamily="2" charset="0"/>
                <a:ea typeface="Open Sans Light" pitchFamily="2" charset="0"/>
                <a:cs typeface="Open Sans Light" pitchFamily="2" charset="0"/>
              </a:rPr>
              <a:t>digitale Zertifikate für Lernerfahrungen</a:t>
            </a:r>
          </a:p>
          <a:p>
            <a:r>
              <a:rPr lang="de-DE" sz="2600" dirty="0">
                <a:latin typeface="Open Sans Light" pitchFamily="2" charset="0"/>
                <a:ea typeface="Open Sans Light" pitchFamily="2" charset="0"/>
                <a:cs typeface="Open Sans Light" pitchFamily="2" charset="0"/>
              </a:rPr>
              <a:t>Badges machen Kompetenzen sichtbar</a:t>
            </a:r>
          </a:p>
          <a:p>
            <a:r>
              <a:rPr lang="de-DE" sz="2600" dirty="0">
                <a:latin typeface="Open Sans Light" pitchFamily="2" charset="0"/>
                <a:ea typeface="Open Sans Light" pitchFamily="2" charset="0"/>
                <a:cs typeface="Open Sans Light" pitchFamily="2" charset="0"/>
              </a:rPr>
              <a:t>2 Komponenten: sichtbares Design </a:t>
            </a:r>
            <a:r>
              <a:rPr lang="de-DE" sz="2600" i="1" dirty="0">
                <a:latin typeface="Open Sans Light" pitchFamily="2" charset="0"/>
                <a:ea typeface="Open Sans Light" pitchFamily="2" charset="0"/>
                <a:cs typeface="Open Sans Light" pitchFamily="2" charset="0"/>
              </a:rPr>
              <a:t>(Badge-Grafik) </a:t>
            </a:r>
            <a:r>
              <a:rPr lang="de-DE" sz="2600" dirty="0">
                <a:latin typeface="Open Sans Light" pitchFamily="2" charset="0"/>
                <a:ea typeface="Open Sans Light" pitchFamily="2" charset="0"/>
                <a:cs typeface="Open Sans Light" pitchFamily="2" charset="0"/>
              </a:rPr>
              <a:t>und Metadaten </a:t>
            </a:r>
            <a:r>
              <a:rPr lang="de-DE" sz="2600" i="1" dirty="0">
                <a:latin typeface="Open Sans Light" pitchFamily="2" charset="0"/>
                <a:ea typeface="Open Sans Light" pitchFamily="2" charset="0"/>
                <a:cs typeface="Open Sans Light" pitchFamily="2" charset="0"/>
              </a:rPr>
              <a:t>(Veranstaltung, vergebende Institution und standardisierte Kompetenzen)</a:t>
            </a:r>
          </a:p>
          <a:p>
            <a:pPr marL="0" indent="0">
              <a:buNone/>
            </a:pPr>
            <a:endParaRPr lang="de-DE" sz="2600" dirty="0">
              <a:latin typeface="Open Sans Light" pitchFamily="2" charset="0"/>
              <a:ea typeface="Open Sans Light" pitchFamily="2" charset="0"/>
              <a:cs typeface="Open Sans Light" pitchFamily="2" charset="0"/>
            </a:endParaRPr>
          </a:p>
          <a:p>
            <a:pPr marL="0" indent="0">
              <a:buNone/>
            </a:pPr>
            <a:r>
              <a:rPr lang="de-DE" sz="2600" b="1" dirty="0">
                <a:latin typeface="Open Sans Light" pitchFamily="2" charset="0"/>
                <a:ea typeface="Open Sans Light" pitchFamily="2" charset="0"/>
                <a:cs typeface="Open Sans Light" pitchFamily="2" charset="0"/>
              </a:rPr>
              <a:t>Wie nutze ich Badges?</a:t>
            </a:r>
          </a:p>
          <a:p>
            <a:r>
              <a:rPr lang="de-DE" sz="2600" dirty="0">
                <a:latin typeface="Open Sans Light" pitchFamily="2" charset="0"/>
                <a:ea typeface="Open Sans Light" pitchFamily="2" charset="0"/>
                <a:cs typeface="Open Sans Light" pitchFamily="2" charset="0"/>
              </a:rPr>
              <a:t>als Nachweis für erlerntes Wissen und entwickelte Kompetenzen</a:t>
            </a:r>
          </a:p>
        </p:txBody>
      </p:sp>
      <p:pic>
        <p:nvPicPr>
          <p:cNvPr id="1026" name="Picture 2" descr="Logo">
            <a:extLst>
              <a:ext uri="{FF2B5EF4-FFF2-40B4-BE49-F238E27FC236}">
                <a16:creationId xmlns:a16="http://schemas.microsoft.com/office/drawing/2014/main" id="{34EA3B9C-AFB4-F782-D2E8-27B4EFC82A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3044" y="291549"/>
            <a:ext cx="2688887" cy="137980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1832F0E-F261-A023-E3E0-3173FB5B1124}"/>
              </a:ext>
            </a:extLst>
          </p:cNvPr>
          <p:cNvSpPr txBox="1"/>
          <p:nvPr/>
        </p:nvSpPr>
        <p:spPr>
          <a:xfrm>
            <a:off x="8861928" y="1754429"/>
            <a:ext cx="1842171" cy="276999"/>
          </a:xfrm>
          <a:prstGeom prst="rect">
            <a:avLst/>
          </a:prstGeom>
          <a:noFill/>
        </p:spPr>
        <p:txBody>
          <a:bodyPr wrap="none" rtlCol="0">
            <a:spAutoFit/>
          </a:bodyPr>
          <a:lstStyle/>
          <a:p>
            <a:r>
              <a:rPr lang="de-DE" sz="1200" dirty="0"/>
              <a:t>Abb.: Logo der Plattform</a:t>
            </a:r>
          </a:p>
        </p:txBody>
      </p:sp>
      <p:pic>
        <p:nvPicPr>
          <p:cNvPr id="6" name="Grafik 5" descr="Ein Bild, das Muster, Quadrat, Rechteck, Kunst enthält.&#10;&#10;KI-generierte Inhalte können fehlerhaft sein.">
            <a:extLst>
              <a:ext uri="{FF2B5EF4-FFF2-40B4-BE49-F238E27FC236}">
                <a16:creationId xmlns:a16="http://schemas.microsoft.com/office/drawing/2014/main" id="{15C91C65-9D3B-28AE-D033-902DEC2EC4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0692" y="4821980"/>
            <a:ext cx="1481106" cy="1481106"/>
          </a:xfrm>
          <a:prstGeom prst="rect">
            <a:avLst/>
          </a:prstGeom>
        </p:spPr>
      </p:pic>
      <p:sp>
        <p:nvSpPr>
          <p:cNvPr id="7" name="Textfeld 6">
            <a:extLst>
              <a:ext uri="{FF2B5EF4-FFF2-40B4-BE49-F238E27FC236}">
                <a16:creationId xmlns:a16="http://schemas.microsoft.com/office/drawing/2014/main" id="{EB2DECF7-DACB-5404-49E1-DA49B615F5A5}"/>
              </a:ext>
            </a:extLst>
          </p:cNvPr>
          <p:cNvSpPr txBox="1"/>
          <p:nvPr/>
        </p:nvSpPr>
        <p:spPr>
          <a:xfrm>
            <a:off x="10170804" y="4452648"/>
            <a:ext cx="1580882" cy="369332"/>
          </a:xfrm>
          <a:prstGeom prst="rect">
            <a:avLst/>
          </a:prstGeom>
          <a:noFill/>
        </p:spPr>
        <p:txBody>
          <a:bodyPr wrap="none" rtlCol="0">
            <a:spAutoFit/>
          </a:bodyPr>
          <a:lstStyle/>
          <a:p>
            <a:r>
              <a:rPr lang="de-DE" dirty="0">
                <a:solidFill>
                  <a:schemeClr val="accent1"/>
                </a:solidFill>
                <a:hlinkClick r:id="rId5">
                  <a:extLst>
                    <a:ext uri="{A12FA001-AC4F-418D-AE19-62706E023703}">
                      <ahyp:hlinkClr xmlns:ahyp="http://schemas.microsoft.com/office/drawing/2018/hyperlinkcolor" val="tx"/>
                    </a:ext>
                  </a:extLst>
                </a:hlinkClick>
              </a:rPr>
              <a:t>Erklärvideo</a:t>
            </a:r>
            <a:r>
              <a:rPr lang="de-DE" dirty="0">
                <a:solidFill>
                  <a:schemeClr val="accent1"/>
                </a:solidFill>
              </a:rPr>
              <a:t> </a:t>
            </a:r>
            <a:r>
              <a:rPr lang="de-DE" dirty="0">
                <a:solidFill>
                  <a:schemeClr val="accent1"/>
                </a:solidFill>
                <a:sym typeface="Wingdings" panose="05000000000000000000" pitchFamily="2" charset="2"/>
              </a:rPr>
              <a:t></a:t>
            </a:r>
            <a:endParaRPr lang="de-DE" dirty="0">
              <a:solidFill>
                <a:schemeClr val="accent1"/>
              </a:solidFill>
            </a:endParaRPr>
          </a:p>
        </p:txBody>
      </p:sp>
      <p:pic>
        <p:nvPicPr>
          <p:cNvPr id="9" name="Grafik 8" descr="Ein Bild, das Entwurf enthält.&#10;&#10;KI-generierte Inhalte können fehlerhaft sein.">
            <a:extLst>
              <a:ext uri="{FF2B5EF4-FFF2-40B4-BE49-F238E27FC236}">
                <a16:creationId xmlns:a16="http://schemas.microsoft.com/office/drawing/2014/main" id="{B456AF8C-2A99-9A66-D26F-86B6F7838589}"/>
              </a:ext>
            </a:extLst>
          </p:cNvPr>
          <p:cNvPicPr>
            <a:picLocks noChangeAspect="1"/>
          </p:cNvPicPr>
          <p:nvPr/>
        </p:nvPicPr>
        <p:blipFill>
          <a:blip r:embed="rId6" cstate="print">
            <a:extLst>
              <a:ext uri="{28A0092B-C50C-407E-A947-70E740481C1C}">
                <a14:useLocalDpi xmlns:a14="http://schemas.microsoft.com/office/drawing/2010/main" val="0"/>
              </a:ext>
            </a:extLst>
          </a:blip>
          <a:srcRect l="25093" t="26900" r="28073" b="23184"/>
          <a:stretch>
            <a:fillRect/>
          </a:stretch>
        </p:blipFill>
        <p:spPr>
          <a:xfrm>
            <a:off x="10333116" y="2853017"/>
            <a:ext cx="1556846" cy="1659270"/>
          </a:xfrm>
          <a:prstGeom prst="rect">
            <a:avLst/>
          </a:prstGeom>
        </p:spPr>
      </p:pic>
    </p:spTree>
    <p:extLst>
      <p:ext uri="{BB962C8B-B14F-4D97-AF65-F5344CB8AC3E}">
        <p14:creationId xmlns:p14="http://schemas.microsoft.com/office/powerpoint/2010/main" val="2872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49C6CA-1D05-11B6-D016-8DBFFE2DD88D}"/>
              </a:ext>
            </a:extLst>
          </p:cNvPr>
          <p:cNvSpPr>
            <a:spLocks noGrp="1"/>
          </p:cNvSpPr>
          <p:nvPr>
            <p:ph type="title"/>
          </p:nvPr>
        </p:nvSpPr>
        <p:spPr>
          <a:xfrm>
            <a:off x="295660" y="1038652"/>
            <a:ext cx="3229418" cy="1995798"/>
          </a:xfrm>
        </p:spPr>
        <p:txBody>
          <a:bodyPr/>
          <a:lstStyle/>
          <a:p>
            <a:r>
              <a:rPr lang="de-DE" dirty="0"/>
              <a:t>Badge für die heutige Sitzung</a:t>
            </a:r>
          </a:p>
        </p:txBody>
      </p:sp>
      <p:sp>
        <p:nvSpPr>
          <p:cNvPr id="4" name="Untertitel 3">
            <a:extLst>
              <a:ext uri="{FF2B5EF4-FFF2-40B4-BE49-F238E27FC236}">
                <a16:creationId xmlns:a16="http://schemas.microsoft.com/office/drawing/2014/main" id="{2676E287-722C-267D-1210-81E458BDD576}"/>
              </a:ext>
            </a:extLst>
          </p:cNvPr>
          <p:cNvSpPr>
            <a:spLocks noGrp="1"/>
          </p:cNvSpPr>
          <p:nvPr>
            <p:ph type="subTitle" idx="1"/>
          </p:nvPr>
        </p:nvSpPr>
        <p:spPr/>
        <p:txBody>
          <a:bodyPr/>
          <a:lstStyle/>
          <a:p>
            <a:r>
              <a:rPr lang="de-DE" dirty="0">
                <a:solidFill>
                  <a:schemeClr val="bg1"/>
                </a:solidFill>
              </a:rPr>
              <a:t>jetzt einsammeln</a:t>
            </a:r>
          </a:p>
        </p:txBody>
      </p:sp>
      <p:sp>
        <p:nvSpPr>
          <p:cNvPr id="9" name="Abgerundetes Rechteck 8">
            <a:extLst>
              <a:ext uri="{FF2B5EF4-FFF2-40B4-BE49-F238E27FC236}">
                <a16:creationId xmlns:a16="http://schemas.microsoft.com/office/drawing/2014/main" id="{A5A6E85C-3BF1-5CC8-48E4-9FBDCE74A7B2}"/>
              </a:ext>
            </a:extLst>
          </p:cNvPr>
          <p:cNvSpPr/>
          <p:nvPr/>
        </p:nvSpPr>
        <p:spPr>
          <a:xfrm>
            <a:off x="7145475" y="238539"/>
            <a:ext cx="4837043" cy="618558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extLst>
              <a:ext uri="{FF2B5EF4-FFF2-40B4-BE49-F238E27FC236}">
                <a16:creationId xmlns:a16="http://schemas.microsoft.com/office/drawing/2014/main" id="{739C0571-74E2-2E8D-43DB-9A2D8139F671}"/>
              </a:ext>
            </a:extLst>
          </p:cNvPr>
          <p:cNvSpPr txBox="1"/>
          <p:nvPr/>
        </p:nvSpPr>
        <p:spPr>
          <a:xfrm>
            <a:off x="7312402" y="4749412"/>
            <a:ext cx="4503186" cy="1384995"/>
          </a:xfrm>
          <a:prstGeom prst="rect">
            <a:avLst/>
          </a:prstGeom>
          <a:noFill/>
        </p:spPr>
        <p:txBody>
          <a:bodyPr wrap="square" rtlCol="0">
            <a:spAutoFit/>
          </a:bodyPr>
          <a:lstStyle/>
          <a:p>
            <a:pPr algn="ctr"/>
            <a:r>
              <a:rPr lang="de-DE" sz="2800" dirty="0"/>
              <a:t>QR-Code scannen </a:t>
            </a:r>
          </a:p>
          <a:p>
            <a:pPr algn="ctr"/>
            <a:r>
              <a:rPr lang="de-DE" sz="2800" i="1" dirty="0"/>
              <a:t>oder</a:t>
            </a:r>
          </a:p>
          <a:p>
            <a:pPr algn="ctr"/>
            <a:r>
              <a:rPr lang="de-DE" sz="2800" dirty="0"/>
              <a:t>dem Link im Chat folgen</a:t>
            </a:r>
          </a:p>
        </p:txBody>
      </p:sp>
      <p:sp>
        <p:nvSpPr>
          <p:cNvPr id="11" name="Untertitel 3">
            <a:extLst>
              <a:ext uri="{FF2B5EF4-FFF2-40B4-BE49-F238E27FC236}">
                <a16:creationId xmlns:a16="http://schemas.microsoft.com/office/drawing/2014/main" id="{325BFB86-771C-BF65-400B-5EF4943334C3}"/>
              </a:ext>
            </a:extLst>
          </p:cNvPr>
          <p:cNvSpPr txBox="1">
            <a:spLocks/>
          </p:cNvSpPr>
          <p:nvPr/>
        </p:nvSpPr>
        <p:spPr>
          <a:xfrm>
            <a:off x="546216" y="3829661"/>
            <a:ext cx="5025087" cy="2310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solidFill>
                  <a:schemeClr val="bg1"/>
                </a:solidFill>
                <a:latin typeface="Open Sans Light" pitchFamily="2" charset="0"/>
                <a:ea typeface="Open Sans Light" pitchFamily="2" charset="0"/>
                <a:cs typeface="Open Sans Light" pitchFamily="2" charset="0"/>
              </a:rPr>
              <a:t>Kompetenzen</a:t>
            </a:r>
            <a:r>
              <a:rPr lang="de-DE" dirty="0">
                <a:solidFill>
                  <a:schemeClr val="bg1"/>
                </a:solidFill>
                <a:latin typeface="Open Sans Light" pitchFamily="2" charset="0"/>
                <a:ea typeface="Open Sans Light" pitchFamily="2" charset="0"/>
                <a:cs typeface="Open Sans Light" pitchFamily="2" charset="0"/>
              </a:rPr>
              <a:t>:</a:t>
            </a:r>
          </a:p>
          <a:p>
            <a:r>
              <a:rPr lang="de-DE" dirty="0">
                <a:solidFill>
                  <a:schemeClr val="bg1"/>
                </a:solidFill>
                <a:latin typeface="Open Sans Light" pitchFamily="2" charset="0"/>
                <a:ea typeface="Open Sans Light" pitchFamily="2" charset="0"/>
                <a:cs typeface="Open Sans Light" pitchFamily="2" charset="0"/>
              </a:rPr>
              <a:t>digitale Inhalte entwickeln</a:t>
            </a:r>
          </a:p>
          <a:p>
            <a:r>
              <a:rPr lang="de-DE" dirty="0">
                <a:solidFill>
                  <a:schemeClr val="bg1"/>
                </a:solidFill>
                <a:latin typeface="Open Sans Light" pitchFamily="2" charset="0"/>
                <a:ea typeface="Open Sans Light" pitchFamily="2" charset="0"/>
                <a:cs typeface="Open Sans Light" pitchFamily="2" charset="0"/>
              </a:rPr>
              <a:t>digitale Kommunikation und Zusammenarbeit</a:t>
            </a:r>
          </a:p>
        </p:txBody>
      </p:sp>
      <p:pic>
        <p:nvPicPr>
          <p:cNvPr id="6" name="Inhaltsplatzhalter 5">
            <a:extLst>
              <a:ext uri="{FF2B5EF4-FFF2-40B4-BE49-F238E27FC236}">
                <a16:creationId xmlns:a16="http://schemas.microsoft.com/office/drawing/2014/main" id="{5EF0AB7D-1B58-DE81-A28A-43EB4433E0A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35610" y="448584"/>
            <a:ext cx="4011108" cy="4011108"/>
          </a:xfrm>
        </p:spPr>
      </p:pic>
      <p:pic>
        <p:nvPicPr>
          <p:cNvPr id="12" name="Grafik 11">
            <a:extLst>
              <a:ext uri="{FF2B5EF4-FFF2-40B4-BE49-F238E27FC236}">
                <a16:creationId xmlns:a16="http://schemas.microsoft.com/office/drawing/2014/main" id="{C492029A-CDFF-5363-3C68-D0074C78D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9123" y="1184425"/>
            <a:ext cx="2830972" cy="2830972"/>
          </a:xfrm>
          <a:prstGeom prst="rect">
            <a:avLst/>
          </a:prstGeom>
        </p:spPr>
      </p:pic>
      <p:pic>
        <p:nvPicPr>
          <p:cNvPr id="5" name="Inhaltsplatzhalter 5">
            <a:extLst>
              <a:ext uri="{FF2B5EF4-FFF2-40B4-BE49-F238E27FC236}">
                <a16:creationId xmlns:a16="http://schemas.microsoft.com/office/drawing/2014/main" id="{A32A545D-F07E-6D96-6138-3A7ED8307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441" y="658629"/>
            <a:ext cx="4011108" cy="4011108"/>
          </a:xfrm>
          <a:prstGeom prst="rect">
            <a:avLst/>
          </a:prstGeom>
        </p:spPr>
      </p:pic>
    </p:spTree>
    <p:extLst>
      <p:ext uri="{BB962C8B-B14F-4D97-AF65-F5344CB8AC3E}">
        <p14:creationId xmlns:p14="http://schemas.microsoft.com/office/powerpoint/2010/main" val="1896173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E18CA-8C2F-8585-38E9-245F1EB0B8E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9C52468-D41A-B101-5EEB-A2D6BAF00429}"/>
              </a:ext>
            </a:extLst>
          </p:cNvPr>
          <p:cNvSpPr>
            <a:spLocks noGrp="1"/>
          </p:cNvSpPr>
          <p:nvPr>
            <p:ph type="title"/>
          </p:nvPr>
        </p:nvSpPr>
        <p:spPr>
          <a:xfrm>
            <a:off x="295660" y="1038652"/>
            <a:ext cx="3229418" cy="1995798"/>
          </a:xfrm>
        </p:spPr>
        <p:txBody>
          <a:bodyPr/>
          <a:lstStyle/>
          <a:p>
            <a:r>
              <a:rPr lang="de-DE" dirty="0"/>
              <a:t>Badge für die heutige Sitzung</a:t>
            </a:r>
          </a:p>
        </p:txBody>
      </p:sp>
      <p:sp>
        <p:nvSpPr>
          <p:cNvPr id="4" name="Untertitel 3">
            <a:extLst>
              <a:ext uri="{FF2B5EF4-FFF2-40B4-BE49-F238E27FC236}">
                <a16:creationId xmlns:a16="http://schemas.microsoft.com/office/drawing/2014/main" id="{BF4AF432-FAAE-7CEC-3ED6-DE6763B8ACB8}"/>
              </a:ext>
            </a:extLst>
          </p:cNvPr>
          <p:cNvSpPr>
            <a:spLocks noGrp="1"/>
          </p:cNvSpPr>
          <p:nvPr>
            <p:ph type="subTitle" idx="1"/>
          </p:nvPr>
        </p:nvSpPr>
        <p:spPr/>
        <p:txBody>
          <a:bodyPr/>
          <a:lstStyle/>
          <a:p>
            <a:r>
              <a:rPr lang="de-DE" dirty="0">
                <a:solidFill>
                  <a:schemeClr val="bg1"/>
                </a:solidFill>
              </a:rPr>
              <a:t>jetzt einsammeln</a:t>
            </a:r>
          </a:p>
        </p:txBody>
      </p:sp>
      <p:sp>
        <p:nvSpPr>
          <p:cNvPr id="9" name="Abgerundetes Rechteck 8">
            <a:extLst>
              <a:ext uri="{FF2B5EF4-FFF2-40B4-BE49-F238E27FC236}">
                <a16:creationId xmlns:a16="http://schemas.microsoft.com/office/drawing/2014/main" id="{03A2D568-B660-7358-9B92-48DB4F89482F}"/>
              </a:ext>
            </a:extLst>
          </p:cNvPr>
          <p:cNvSpPr/>
          <p:nvPr/>
        </p:nvSpPr>
        <p:spPr>
          <a:xfrm>
            <a:off x="7145475" y="238539"/>
            <a:ext cx="4837043" cy="618558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a:extLst>
              <a:ext uri="{FF2B5EF4-FFF2-40B4-BE49-F238E27FC236}">
                <a16:creationId xmlns:a16="http://schemas.microsoft.com/office/drawing/2014/main" id="{07ACE2B8-9867-8E70-C545-45DF0D08CA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123" y="1184425"/>
            <a:ext cx="2830972" cy="2830972"/>
          </a:xfrm>
          <a:prstGeom prst="rect">
            <a:avLst/>
          </a:prstGeom>
        </p:spPr>
      </p:pic>
      <p:sp>
        <p:nvSpPr>
          <p:cNvPr id="10" name="Textfeld 9">
            <a:extLst>
              <a:ext uri="{FF2B5EF4-FFF2-40B4-BE49-F238E27FC236}">
                <a16:creationId xmlns:a16="http://schemas.microsoft.com/office/drawing/2014/main" id="{73D433FE-25A7-631A-A15B-889BD0227A3D}"/>
              </a:ext>
            </a:extLst>
          </p:cNvPr>
          <p:cNvSpPr txBox="1"/>
          <p:nvPr/>
        </p:nvSpPr>
        <p:spPr>
          <a:xfrm>
            <a:off x="7312402" y="4749412"/>
            <a:ext cx="4503186" cy="1384995"/>
          </a:xfrm>
          <a:prstGeom prst="rect">
            <a:avLst/>
          </a:prstGeom>
          <a:noFill/>
        </p:spPr>
        <p:txBody>
          <a:bodyPr wrap="square" rtlCol="0">
            <a:spAutoFit/>
          </a:bodyPr>
          <a:lstStyle/>
          <a:p>
            <a:pPr algn="ctr"/>
            <a:r>
              <a:rPr lang="de-DE" sz="2800" dirty="0"/>
              <a:t>QR-Code scannen </a:t>
            </a:r>
          </a:p>
          <a:p>
            <a:pPr algn="ctr"/>
            <a:r>
              <a:rPr lang="de-DE" sz="2800" i="1" dirty="0"/>
              <a:t>oder</a:t>
            </a:r>
          </a:p>
          <a:p>
            <a:pPr algn="ctr"/>
            <a:r>
              <a:rPr lang="de-DE" sz="2800" dirty="0"/>
              <a:t>dem Link im Chat folgen</a:t>
            </a:r>
          </a:p>
        </p:txBody>
      </p:sp>
      <p:sp>
        <p:nvSpPr>
          <p:cNvPr id="11" name="Untertitel 3">
            <a:extLst>
              <a:ext uri="{FF2B5EF4-FFF2-40B4-BE49-F238E27FC236}">
                <a16:creationId xmlns:a16="http://schemas.microsoft.com/office/drawing/2014/main" id="{2930C2EA-709D-98DB-B75B-AC1CFCA3719F}"/>
              </a:ext>
            </a:extLst>
          </p:cNvPr>
          <p:cNvSpPr txBox="1">
            <a:spLocks/>
          </p:cNvSpPr>
          <p:nvPr/>
        </p:nvSpPr>
        <p:spPr>
          <a:xfrm>
            <a:off x="645282" y="3823551"/>
            <a:ext cx="5025087" cy="2310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solidFill>
                  <a:schemeClr val="bg1"/>
                </a:solidFill>
                <a:latin typeface="Open Sans Light" pitchFamily="2" charset="0"/>
                <a:ea typeface="Open Sans Light" pitchFamily="2" charset="0"/>
                <a:cs typeface="Open Sans Light" pitchFamily="2" charset="0"/>
              </a:rPr>
              <a:t>per E-Mail</a:t>
            </a:r>
            <a:r>
              <a:rPr lang="de-DE" dirty="0">
                <a:solidFill>
                  <a:schemeClr val="bg1"/>
                </a:solidFill>
                <a:latin typeface="Open Sans Light" pitchFamily="2" charset="0"/>
                <a:ea typeface="Open Sans Light" pitchFamily="2" charset="0"/>
                <a:cs typeface="Open Sans Light" pitchFamily="2" charset="0"/>
              </a:rPr>
              <a:t>:</a:t>
            </a:r>
          </a:p>
          <a:p>
            <a:r>
              <a:rPr lang="de-DE" dirty="0">
                <a:solidFill>
                  <a:schemeClr val="bg1"/>
                </a:solidFill>
                <a:latin typeface="Open Sans Light" pitchFamily="2" charset="0"/>
                <a:ea typeface="Open Sans Light" pitchFamily="2" charset="0"/>
                <a:cs typeface="Open Sans Light" pitchFamily="2" charset="0"/>
              </a:rPr>
              <a:t>Badge-Grafik (z. B. zum Zeigen auf LinkedIn)</a:t>
            </a:r>
          </a:p>
          <a:p>
            <a:r>
              <a:rPr lang="de-DE" dirty="0">
                <a:solidFill>
                  <a:schemeClr val="bg1"/>
                </a:solidFill>
                <a:latin typeface="Open Sans Light" pitchFamily="2" charset="0"/>
                <a:ea typeface="Open Sans Light" pitchFamily="2" charset="0"/>
                <a:cs typeface="Open Sans Light" pitchFamily="2" charset="0"/>
              </a:rPr>
              <a:t>PDF-Zertifikat des Badges</a:t>
            </a:r>
          </a:p>
        </p:txBody>
      </p:sp>
      <p:pic>
        <p:nvPicPr>
          <p:cNvPr id="6" name="Inhaltsplatzhalter 5">
            <a:extLst>
              <a:ext uri="{FF2B5EF4-FFF2-40B4-BE49-F238E27FC236}">
                <a16:creationId xmlns:a16="http://schemas.microsoft.com/office/drawing/2014/main" id="{CA42347B-3F36-6A5B-29AE-B49326FCC3A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535610" y="448584"/>
            <a:ext cx="4011108" cy="4011108"/>
          </a:xfrm>
        </p:spPr>
      </p:pic>
      <p:pic>
        <p:nvPicPr>
          <p:cNvPr id="5" name="Inhaltsplatzhalter 5">
            <a:extLst>
              <a:ext uri="{FF2B5EF4-FFF2-40B4-BE49-F238E27FC236}">
                <a16:creationId xmlns:a16="http://schemas.microsoft.com/office/drawing/2014/main" id="{D1A7E1C5-2B8B-08B0-A071-C2F49F5A7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441" y="703484"/>
            <a:ext cx="4011108" cy="4011108"/>
          </a:xfrm>
          <a:prstGeom prst="rect">
            <a:avLst/>
          </a:prstGeom>
        </p:spPr>
      </p:pic>
    </p:spTree>
    <p:extLst>
      <p:ext uri="{BB962C8B-B14F-4D97-AF65-F5344CB8AC3E}">
        <p14:creationId xmlns:p14="http://schemas.microsoft.com/office/powerpoint/2010/main" val="3460230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Grafik 4" descr="Ein Bild, das Text, Schrift, Logo, Grafiken enthält.&#10;&#10;Automatisch generierte Beschreibung"/>
          <p:cNvPicPr/>
          <p:nvPr/>
        </p:nvPicPr>
        <p:blipFill>
          <a:blip r:embed="rId3"/>
          <a:stretch/>
        </p:blipFill>
        <p:spPr>
          <a:xfrm>
            <a:off x="10030320" y="390960"/>
            <a:ext cx="1602360" cy="476280"/>
          </a:xfrm>
          <a:prstGeom prst="rect">
            <a:avLst/>
          </a:prstGeom>
          <a:noFill/>
          <a:ln w="0">
            <a:noFill/>
          </a:ln>
        </p:spPr>
      </p:pic>
      <p:sp>
        <p:nvSpPr>
          <p:cNvPr id="214" name="Titel 1"/>
          <p:cNvSpPr/>
          <p:nvPr/>
        </p:nvSpPr>
        <p:spPr>
          <a:xfrm>
            <a:off x="1098360" y="3981240"/>
            <a:ext cx="9994680" cy="922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defTabSz="914400">
              <a:lnSpc>
                <a:spcPct val="90000"/>
              </a:lnSpc>
              <a:tabLst>
                <a:tab pos="0" algn="l"/>
              </a:tabLst>
            </a:pPr>
            <a:endParaRPr lang="de-DE" sz="2400" b="0" u="none" strike="noStrike">
              <a:solidFill>
                <a:srgbClr val="000000"/>
              </a:solidFill>
              <a:effectLst/>
              <a:uFillTx/>
              <a:latin typeface="Calibri"/>
            </a:endParaRPr>
          </a:p>
          <a:p>
            <a:pPr defTabSz="914400">
              <a:lnSpc>
                <a:spcPct val="90000"/>
              </a:lnSpc>
              <a:tabLst>
                <a:tab pos="0" algn="l"/>
              </a:tabLst>
            </a:pPr>
            <a:r>
              <a:rPr lang="de-DE" sz="2400" b="0" u="none" strike="noStrike">
                <a:solidFill>
                  <a:srgbClr val="0054FF"/>
                </a:solidFill>
                <a:effectLst/>
                <a:uFillTx/>
                <a:latin typeface="Transforma Mix Medium"/>
              </a:rPr>
              <a:t>            </a:t>
            </a:r>
            <a:endParaRPr lang="de-DE" sz="2400" b="0" u="none" strike="noStrike">
              <a:solidFill>
                <a:srgbClr val="000000"/>
              </a:solidFill>
              <a:effectLst/>
              <a:uFillTx/>
              <a:latin typeface="Calibri"/>
            </a:endParaRPr>
          </a:p>
        </p:txBody>
      </p:sp>
      <p:sp>
        <p:nvSpPr>
          <p:cNvPr id="215" name="Titel 1"/>
          <p:cNvSpPr/>
          <p:nvPr/>
        </p:nvSpPr>
        <p:spPr>
          <a:xfrm>
            <a:off x="1098360" y="1013760"/>
            <a:ext cx="9662040" cy="922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0000"/>
              </a:lnSpc>
              <a:tabLst>
                <a:tab pos="0" algn="l"/>
              </a:tabLst>
            </a:pPr>
            <a:r>
              <a:rPr lang="de-DE" sz="3000" b="0" u="none" strike="noStrike">
                <a:solidFill>
                  <a:srgbClr val="0054FF"/>
                </a:solidFill>
                <a:effectLst/>
                <a:uFillTx/>
                <a:latin typeface="Open Sans"/>
                <a:ea typeface="Open Sans"/>
              </a:rPr>
              <a:t>Unsere Socials:</a:t>
            </a:r>
            <a:endParaRPr lang="de-DE" sz="3000" b="0" u="none" strike="noStrike">
              <a:solidFill>
                <a:srgbClr val="000000"/>
              </a:solidFill>
              <a:effectLst/>
              <a:uFillTx/>
              <a:latin typeface="Calibri"/>
            </a:endParaRPr>
          </a:p>
        </p:txBody>
      </p:sp>
      <p:pic>
        <p:nvPicPr>
          <p:cNvPr id="217" name="Grafik 11" descr="Ein Bild, das Farbigkeit, Grafiken, Kreis, Grafikdesign enthält.&#10;&#10;KI-generierte Inhalte können fehlerhaft sein."/>
          <p:cNvPicPr/>
          <p:nvPr/>
        </p:nvPicPr>
        <p:blipFill>
          <a:blip r:embed="rId4"/>
          <a:stretch/>
        </p:blipFill>
        <p:spPr>
          <a:xfrm>
            <a:off x="1065240" y="1936800"/>
            <a:ext cx="1075680" cy="1075680"/>
          </a:xfrm>
          <a:prstGeom prst="rect">
            <a:avLst/>
          </a:prstGeom>
          <a:noFill/>
          <a:ln w="0">
            <a:noFill/>
          </a:ln>
        </p:spPr>
      </p:pic>
      <p:pic>
        <p:nvPicPr>
          <p:cNvPr id="3" name="Grafik 2" descr="Ein Bild, das Text, Kleidung, Medien, Mann enthält.&#10;&#10;KI-generierte Inhalte können fehlerhaft sein.">
            <a:extLst>
              <a:ext uri="{FF2B5EF4-FFF2-40B4-BE49-F238E27FC236}">
                <a16:creationId xmlns:a16="http://schemas.microsoft.com/office/drawing/2014/main" id="{73E0908D-40C3-51C0-B20C-4065DB4F89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222" y="1937095"/>
            <a:ext cx="8596314" cy="408828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Grafik 4" descr="Ein Bild, das Text, Schrift, Logo, Grafiken enthält.&#10;&#10;Automatisch generierte Beschreibung"/>
          <p:cNvPicPr/>
          <p:nvPr/>
        </p:nvPicPr>
        <p:blipFill>
          <a:blip r:embed="rId3"/>
          <a:stretch/>
        </p:blipFill>
        <p:spPr>
          <a:xfrm>
            <a:off x="10030320" y="390960"/>
            <a:ext cx="1602360" cy="476280"/>
          </a:xfrm>
          <a:prstGeom prst="rect">
            <a:avLst/>
          </a:prstGeom>
          <a:noFill/>
          <a:ln w="0">
            <a:noFill/>
          </a:ln>
        </p:spPr>
      </p:pic>
      <p:sp>
        <p:nvSpPr>
          <p:cNvPr id="219" name="Titel 1"/>
          <p:cNvSpPr/>
          <p:nvPr/>
        </p:nvSpPr>
        <p:spPr>
          <a:xfrm>
            <a:off x="1098360" y="3981240"/>
            <a:ext cx="9994680" cy="922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defTabSz="914400">
              <a:lnSpc>
                <a:spcPct val="90000"/>
              </a:lnSpc>
              <a:tabLst>
                <a:tab pos="0" algn="l"/>
              </a:tabLst>
            </a:pPr>
            <a:endParaRPr lang="de-DE" sz="2400" b="0" u="none" strike="noStrike">
              <a:solidFill>
                <a:srgbClr val="000000"/>
              </a:solidFill>
              <a:effectLst/>
              <a:uFillTx/>
              <a:latin typeface="Calibri"/>
            </a:endParaRPr>
          </a:p>
          <a:p>
            <a:pPr defTabSz="914400">
              <a:lnSpc>
                <a:spcPct val="90000"/>
              </a:lnSpc>
              <a:tabLst>
                <a:tab pos="0" algn="l"/>
              </a:tabLst>
            </a:pPr>
            <a:r>
              <a:rPr lang="de-DE" sz="2400" b="0" u="none" strike="noStrike">
                <a:solidFill>
                  <a:srgbClr val="0054FF"/>
                </a:solidFill>
                <a:effectLst/>
                <a:uFillTx/>
                <a:latin typeface="Transforma Mix Medium"/>
              </a:rPr>
              <a:t>            </a:t>
            </a:r>
            <a:endParaRPr lang="de-DE" sz="2400" b="0" u="none" strike="noStrike">
              <a:solidFill>
                <a:srgbClr val="000000"/>
              </a:solidFill>
              <a:effectLst/>
              <a:uFillTx/>
              <a:latin typeface="Calibri"/>
            </a:endParaRPr>
          </a:p>
        </p:txBody>
      </p:sp>
      <p:pic>
        <p:nvPicPr>
          <p:cNvPr id="220" name="Grafik 2" descr="Ein Bild, das Text, Screenshot, Schrift, Zahl enthält.&#10;&#10;KI-generierte Inhalte können fehlerhaft sein."/>
          <p:cNvPicPr/>
          <p:nvPr/>
        </p:nvPicPr>
        <p:blipFill>
          <a:blip r:embed="rId4"/>
          <a:stretch/>
        </p:blipFill>
        <p:spPr>
          <a:xfrm>
            <a:off x="6746760" y="390960"/>
            <a:ext cx="4886280" cy="5843880"/>
          </a:xfrm>
          <a:prstGeom prst="rect">
            <a:avLst/>
          </a:prstGeom>
          <a:noFill/>
          <a:ln w="0">
            <a:noFill/>
          </a:ln>
        </p:spPr>
      </p:pic>
      <p:pic>
        <p:nvPicPr>
          <p:cNvPr id="222" name="Grafik 13" descr="Ein Bild, das Logo, Grafiken, Symbol, Schrift enthält.&#10;&#10;KI-generierte Inhalte können fehlerhaft sein."/>
          <p:cNvPicPr/>
          <p:nvPr/>
        </p:nvPicPr>
        <p:blipFill>
          <a:blip r:embed="rId5"/>
          <a:stretch/>
        </p:blipFill>
        <p:spPr>
          <a:xfrm>
            <a:off x="437040" y="1491120"/>
            <a:ext cx="661320" cy="661320"/>
          </a:xfrm>
          <a:prstGeom prst="rect">
            <a:avLst/>
          </a:prstGeom>
          <a:noFill/>
          <a:ln w="0">
            <a:noFill/>
          </a:ln>
        </p:spPr>
      </p:pic>
      <p:pic>
        <p:nvPicPr>
          <p:cNvPr id="223" name="Grafik 15" descr="Ein Bild, das Logo, Symbol, Grafiken, Clipart enthält.&#10;&#10;KI-generierte Inhalte können fehlerhaft sein."/>
          <p:cNvPicPr/>
          <p:nvPr/>
        </p:nvPicPr>
        <p:blipFill>
          <a:blip r:embed="rId6"/>
          <a:stretch/>
        </p:blipFill>
        <p:spPr>
          <a:xfrm>
            <a:off x="5824080" y="258840"/>
            <a:ext cx="922320" cy="922320"/>
          </a:xfrm>
          <a:prstGeom prst="rect">
            <a:avLst/>
          </a:prstGeom>
          <a:noFill/>
          <a:ln w="0">
            <a:noFill/>
          </a:ln>
        </p:spPr>
      </p:pic>
      <p:pic>
        <p:nvPicPr>
          <p:cNvPr id="3" name="Grafik 2" descr="Ein Bild, das Text, Screenshot, Schrift, Design enthält.&#10;&#10;KI-generierte Inhalte können fehlerhaft sein.">
            <a:extLst>
              <a:ext uri="{FF2B5EF4-FFF2-40B4-BE49-F238E27FC236}">
                <a16:creationId xmlns:a16="http://schemas.microsoft.com/office/drawing/2014/main" id="{48974860-B756-68BB-4CDA-4D87851C75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1232" y="1546964"/>
            <a:ext cx="4824768" cy="47551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Grafik 4" descr="Ein Bild, das Text, Schrift, Logo, Grafiken enthält.&#10;&#10;Automatisch generierte Beschreibung"/>
          <p:cNvPicPr/>
          <p:nvPr/>
        </p:nvPicPr>
        <p:blipFill>
          <a:blip r:embed="rId3"/>
          <a:stretch/>
        </p:blipFill>
        <p:spPr>
          <a:xfrm>
            <a:off x="10030320" y="390960"/>
            <a:ext cx="1602360" cy="476280"/>
          </a:xfrm>
          <a:prstGeom prst="rect">
            <a:avLst/>
          </a:prstGeom>
          <a:noFill/>
          <a:ln w="0">
            <a:noFill/>
          </a:ln>
        </p:spPr>
      </p:pic>
      <p:sp>
        <p:nvSpPr>
          <p:cNvPr id="225" name="Titel 1"/>
          <p:cNvSpPr/>
          <p:nvPr/>
        </p:nvSpPr>
        <p:spPr>
          <a:xfrm>
            <a:off x="2418480" y="2192400"/>
            <a:ext cx="9387360" cy="922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0000"/>
              </a:lnSpc>
              <a:tabLst>
                <a:tab pos="0" algn="l"/>
              </a:tabLst>
            </a:pPr>
            <a:endParaRPr lang="de-DE" sz="4000" b="0" u="none" strike="noStrike" dirty="0">
              <a:solidFill>
                <a:srgbClr val="000000"/>
              </a:solidFill>
              <a:effectLst/>
              <a:uFillTx/>
              <a:latin typeface="Calibri"/>
            </a:endParaRPr>
          </a:p>
          <a:p>
            <a:pPr defTabSz="914400">
              <a:lnSpc>
                <a:spcPct val="90000"/>
              </a:lnSpc>
              <a:tabLst>
                <a:tab pos="0" algn="l"/>
              </a:tabLst>
            </a:pPr>
            <a:r>
              <a:rPr lang="de-DE" sz="4000" b="0" u="none" strike="noStrike" dirty="0">
                <a:solidFill>
                  <a:schemeClr val="accent1"/>
                </a:solidFill>
                <a:effectLst/>
                <a:uFillTx/>
                <a:latin typeface="Open Sans"/>
                <a:ea typeface="Open Sans"/>
                <a:hlinkClick r:id="rId4">
                  <a:extLst>
                    <a:ext uri="{A12FA001-AC4F-418D-AE19-62706E023703}">
                      <ahyp:hlinkClr xmlns:ahyp="http://schemas.microsoft.com/office/drawing/2018/hyperlinkcolor" val="tx"/>
                    </a:ext>
                  </a:extLst>
                </a:hlinkClick>
              </a:rPr>
              <a:t>mattermost.co-woerk.de/</a:t>
            </a:r>
            <a:r>
              <a:rPr lang="de-DE" sz="4000" b="0" u="none" strike="noStrike" dirty="0" err="1">
                <a:solidFill>
                  <a:schemeClr val="accent1"/>
                </a:solidFill>
                <a:effectLst/>
                <a:uFillTx/>
                <a:latin typeface="Open Sans"/>
                <a:ea typeface="Open Sans"/>
                <a:hlinkClick r:id="rId4">
                  <a:extLst>
                    <a:ext uri="{A12FA001-AC4F-418D-AE19-62706E023703}">
                      <ahyp:hlinkClr xmlns:ahyp="http://schemas.microsoft.com/office/drawing/2018/hyperlinkcolor" val="tx"/>
                    </a:ext>
                  </a:extLst>
                </a:hlinkClick>
              </a:rPr>
              <a:t>co-woerk</a:t>
            </a:r>
            <a:endParaRPr lang="de-DE" sz="4000" b="0" u="none" strike="noStrike" dirty="0">
              <a:solidFill>
                <a:schemeClr val="accent1"/>
              </a:solidFill>
              <a:effectLst/>
              <a:uFillTx/>
              <a:latin typeface="Calibri"/>
            </a:endParaRPr>
          </a:p>
        </p:txBody>
      </p:sp>
      <p:pic>
        <p:nvPicPr>
          <p:cNvPr id="226" name="Grafik 7" descr="Ein Bild, das Symbol, Logo, Grafiken, Schrift enthält.&#10;&#10;Automatisch generierte Beschreibung"/>
          <p:cNvPicPr/>
          <p:nvPr/>
        </p:nvPicPr>
        <p:blipFill>
          <a:blip r:embed="rId5"/>
          <a:stretch/>
        </p:blipFill>
        <p:spPr>
          <a:xfrm>
            <a:off x="975240" y="2350440"/>
            <a:ext cx="1290960" cy="1290960"/>
          </a:xfrm>
          <a:prstGeom prst="rect">
            <a:avLst/>
          </a:prstGeom>
          <a:noFill/>
          <a:ln w="0">
            <a:noFill/>
          </a:ln>
        </p:spPr>
      </p:pic>
      <p:sp>
        <p:nvSpPr>
          <p:cNvPr id="227" name="Textfeld 5"/>
          <p:cNvSpPr/>
          <p:nvPr/>
        </p:nvSpPr>
        <p:spPr>
          <a:xfrm>
            <a:off x="1373400" y="1473840"/>
            <a:ext cx="5275440" cy="645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de-DE" sz="3600" b="0" u="none" strike="noStrike">
                <a:solidFill>
                  <a:srgbClr val="0054FF"/>
                </a:solidFill>
                <a:effectLst/>
                <a:uFillTx/>
                <a:latin typeface="Open Sans"/>
              </a:rPr>
              <a:t>Herzliche Einladung zu… </a:t>
            </a:r>
            <a:endParaRPr lang="de-DE" sz="3600" b="0" u="none" strike="noStrike">
              <a:solidFill>
                <a:srgbClr val="000000"/>
              </a:solidFill>
              <a:effectLst/>
              <a:uFillTx/>
              <a:latin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Grafik 4" descr="Ein Bild, das Text, Schrift, Logo, Grafiken enthält.&#10;&#10;Automatisch generierte Beschreibung"/>
          <p:cNvPicPr/>
          <p:nvPr/>
        </p:nvPicPr>
        <p:blipFill>
          <a:blip r:embed="rId3"/>
          <a:stretch/>
        </p:blipFill>
        <p:spPr>
          <a:xfrm>
            <a:off x="10223280" y="332280"/>
            <a:ext cx="1154880" cy="343440"/>
          </a:xfrm>
          <a:prstGeom prst="rect">
            <a:avLst/>
          </a:prstGeom>
          <a:noFill/>
          <a:ln w="0">
            <a:noFill/>
          </a:ln>
        </p:spPr>
      </p:pic>
      <p:pic>
        <p:nvPicPr>
          <p:cNvPr id="229" name="Grafik 7" descr="Ein Bild, das Symbol, Logo, Grafiken, Schrift enthält.&#10;&#10;Automatisch generierte Beschreibung"/>
          <p:cNvPicPr/>
          <p:nvPr/>
        </p:nvPicPr>
        <p:blipFill>
          <a:blip r:embed="rId4"/>
          <a:stretch/>
        </p:blipFill>
        <p:spPr>
          <a:xfrm>
            <a:off x="392400" y="772920"/>
            <a:ext cx="952920" cy="952920"/>
          </a:xfrm>
          <a:prstGeom prst="rect">
            <a:avLst/>
          </a:prstGeom>
          <a:noFill/>
          <a:ln w="0">
            <a:noFill/>
          </a:ln>
        </p:spPr>
      </p:pic>
      <p:pic>
        <p:nvPicPr>
          <p:cNvPr id="230" name="Grafik 12"/>
          <p:cNvPicPr/>
          <p:nvPr/>
        </p:nvPicPr>
        <p:blipFill>
          <a:blip r:embed="rId5"/>
          <a:stretch/>
        </p:blipFill>
        <p:spPr>
          <a:xfrm>
            <a:off x="1464480" y="884160"/>
            <a:ext cx="10029240" cy="4730760"/>
          </a:xfrm>
          <a:prstGeom prst="rect">
            <a:avLst/>
          </a:prstGeom>
          <a:noFill/>
          <a:ln w="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Grafik 4" descr="Ein Bild, das Text, Schrift, Logo, Grafiken enthält.&#10;&#10;Automatisch generierte Beschreibung"/>
          <p:cNvPicPr/>
          <p:nvPr/>
        </p:nvPicPr>
        <p:blipFill>
          <a:blip r:embed="rId3"/>
          <a:stretch/>
        </p:blipFill>
        <p:spPr>
          <a:xfrm>
            <a:off x="10030320" y="390960"/>
            <a:ext cx="1602360" cy="476280"/>
          </a:xfrm>
          <a:prstGeom prst="rect">
            <a:avLst/>
          </a:prstGeom>
          <a:noFill/>
          <a:ln w="0">
            <a:noFill/>
          </a:ln>
        </p:spPr>
      </p:pic>
      <p:sp>
        <p:nvSpPr>
          <p:cNvPr id="235" name="Titel 1"/>
          <p:cNvSpPr/>
          <p:nvPr/>
        </p:nvSpPr>
        <p:spPr>
          <a:xfrm>
            <a:off x="1098360" y="3981240"/>
            <a:ext cx="9994680" cy="922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defTabSz="914400">
              <a:lnSpc>
                <a:spcPct val="90000"/>
              </a:lnSpc>
              <a:tabLst>
                <a:tab pos="0" algn="l"/>
              </a:tabLst>
            </a:pPr>
            <a:endParaRPr lang="de-DE" sz="2400" b="0" u="none" strike="noStrike">
              <a:solidFill>
                <a:srgbClr val="000000"/>
              </a:solidFill>
              <a:effectLst/>
              <a:uFillTx/>
              <a:latin typeface="Calibri"/>
            </a:endParaRPr>
          </a:p>
          <a:p>
            <a:pPr defTabSz="914400">
              <a:lnSpc>
                <a:spcPct val="90000"/>
              </a:lnSpc>
              <a:tabLst>
                <a:tab pos="0" algn="l"/>
              </a:tabLst>
            </a:pPr>
            <a:r>
              <a:rPr lang="de-DE" sz="2400" b="0" u="none" strike="noStrike">
                <a:solidFill>
                  <a:srgbClr val="0054FF"/>
                </a:solidFill>
                <a:effectLst/>
                <a:uFillTx/>
                <a:latin typeface="Transforma Mix Medium"/>
              </a:rPr>
              <a:t>            </a:t>
            </a:r>
            <a:endParaRPr lang="de-DE" sz="2400" b="0" u="none" strike="noStrike">
              <a:solidFill>
                <a:srgbClr val="000000"/>
              </a:solidFill>
              <a:effectLst/>
              <a:uFillTx/>
              <a:latin typeface="Calibri"/>
            </a:endParaRPr>
          </a:p>
        </p:txBody>
      </p:sp>
      <p:sp>
        <p:nvSpPr>
          <p:cNvPr id="236" name="Titel 1"/>
          <p:cNvSpPr/>
          <p:nvPr/>
        </p:nvSpPr>
        <p:spPr>
          <a:xfrm>
            <a:off x="907200" y="988200"/>
            <a:ext cx="9662040" cy="922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defTabSz="914400">
              <a:lnSpc>
                <a:spcPct val="90000"/>
              </a:lnSpc>
              <a:tabLst>
                <a:tab pos="0" algn="l"/>
              </a:tabLst>
            </a:pPr>
            <a:endParaRPr lang="de-DE" sz="2200" b="0" u="none" strike="noStrike" dirty="0">
              <a:solidFill>
                <a:srgbClr val="000000"/>
              </a:solidFill>
              <a:effectLst/>
              <a:uFillTx/>
              <a:latin typeface="Calibri"/>
            </a:endParaRPr>
          </a:p>
        </p:txBody>
      </p:sp>
      <p:sp>
        <p:nvSpPr>
          <p:cNvPr id="237" name="Textplatzhalter 2"/>
          <p:cNvSpPr/>
          <p:nvPr/>
        </p:nvSpPr>
        <p:spPr>
          <a:xfrm>
            <a:off x="924765" y="1632060"/>
            <a:ext cx="10707915" cy="111046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000" b="1" u="none" strike="noStrike" dirty="0">
                <a:solidFill>
                  <a:srgbClr val="000000"/>
                </a:solidFill>
                <a:effectLst/>
                <a:uFillTx/>
                <a:latin typeface="Open Sans Light" pitchFamily="2" charset="0"/>
                <a:ea typeface="Open Sans Light" pitchFamily="2" charset="0"/>
                <a:cs typeface="Open Sans Light" pitchFamily="2" charset="0"/>
              </a:rPr>
              <a:t>20.11. </a:t>
            </a:r>
            <a:r>
              <a:rPr lang="de-DE" sz="2000" b="0" u="none" strike="noStrike" dirty="0">
                <a:solidFill>
                  <a:srgbClr val="000000"/>
                </a:solidFill>
                <a:effectLst/>
                <a:uFillTx/>
                <a:latin typeface="Open Sans Light" pitchFamily="2" charset="0"/>
                <a:ea typeface="Open Sans Light" pitchFamily="2" charset="0"/>
                <a:cs typeface="Open Sans Light" pitchFamily="2" charset="0"/>
              </a:rPr>
              <a:t>13-14:30h</a:t>
            </a:r>
            <a:r>
              <a:rPr lang="de-DE" sz="2000" b="1" u="none" strike="noStrike" dirty="0">
                <a:solidFill>
                  <a:srgbClr val="000000"/>
                </a:solidFill>
                <a:effectLst/>
                <a:uFillTx/>
                <a:latin typeface="Open Sans Light" pitchFamily="2" charset="0"/>
                <a:ea typeface="Open Sans Light" pitchFamily="2" charset="0"/>
                <a:cs typeface="Open Sans Light" pitchFamily="2" charset="0"/>
              </a:rPr>
              <a:t>  </a:t>
            </a:r>
            <a:r>
              <a:rPr lang="de-DE" sz="2000" b="0" u="none" strike="noStrike" dirty="0">
                <a:solidFill>
                  <a:srgbClr val="000000"/>
                </a:solidFill>
                <a:effectLst/>
                <a:uFillTx/>
                <a:latin typeface="Open Sans Light" pitchFamily="2" charset="0"/>
                <a:ea typeface="Open Sans Light" pitchFamily="2" charset="0"/>
                <a:cs typeface="Open Sans Light" pitchFamily="2" charset="0"/>
              </a:rPr>
              <a:t>Offene Bildungsmaterialien mit </a:t>
            </a:r>
            <a:r>
              <a:rPr lang="de-DE" sz="2000" b="0" u="none" strike="noStrike" dirty="0" err="1">
                <a:solidFill>
                  <a:srgbClr val="000000"/>
                </a:solidFill>
                <a:effectLst/>
                <a:uFillTx/>
                <a:latin typeface="Open Sans Light" pitchFamily="2" charset="0"/>
                <a:ea typeface="Open Sans Light" pitchFamily="2" charset="0"/>
                <a:cs typeface="Open Sans Light" pitchFamily="2" charset="0"/>
              </a:rPr>
              <a:t>LiaScript</a:t>
            </a:r>
            <a:r>
              <a:rPr lang="de-DE" sz="2000" b="0" u="none" strike="noStrike" dirty="0">
                <a:solidFill>
                  <a:srgbClr val="000000"/>
                </a:solidFill>
                <a:effectLst/>
                <a:uFillTx/>
                <a:latin typeface="Open Sans Light" pitchFamily="2" charset="0"/>
                <a:ea typeface="Open Sans Light" pitchFamily="2" charset="0"/>
                <a:cs typeface="Open Sans Light" pitchFamily="2" charset="0"/>
              </a:rPr>
              <a:t>, Notion und Co.</a:t>
            </a:r>
          </a:p>
          <a:p>
            <a:pPr marL="228600" indent="-228600" defTabSz="914400">
              <a:lnSpc>
                <a:spcPct val="90000"/>
              </a:lnSpc>
              <a:spcBef>
                <a:spcPts val="1001"/>
              </a:spcBef>
              <a:buClr>
                <a:srgbClr val="000000"/>
              </a:buClr>
              <a:buFont typeface="Arial"/>
              <a:buChar char="•"/>
            </a:pPr>
            <a:r>
              <a:rPr lang="de-DE" sz="2000" b="1" u="none" strike="noStrike" dirty="0">
                <a:solidFill>
                  <a:srgbClr val="000000"/>
                </a:solidFill>
                <a:effectLst/>
                <a:uFillTx/>
                <a:latin typeface="Open Sans Light" pitchFamily="2" charset="0"/>
                <a:ea typeface="Open Sans Light" pitchFamily="2" charset="0"/>
                <a:cs typeface="Open Sans Light" pitchFamily="2" charset="0"/>
              </a:rPr>
              <a:t>18.12. </a:t>
            </a:r>
            <a:r>
              <a:rPr lang="de-DE" sz="2000" b="0" u="none" strike="noStrike" dirty="0">
                <a:solidFill>
                  <a:srgbClr val="000000"/>
                </a:solidFill>
                <a:effectLst/>
                <a:uFillTx/>
                <a:latin typeface="Open Sans Light" pitchFamily="2" charset="0"/>
                <a:ea typeface="Open Sans Light" pitchFamily="2" charset="0"/>
                <a:cs typeface="Open Sans Light" pitchFamily="2" charset="0"/>
              </a:rPr>
              <a:t>13-14:30h</a:t>
            </a:r>
            <a:r>
              <a:rPr lang="de-DE" sz="2000" b="1" u="none" strike="noStrike" dirty="0">
                <a:solidFill>
                  <a:srgbClr val="000000"/>
                </a:solidFill>
                <a:effectLst/>
                <a:uFillTx/>
                <a:latin typeface="Open Sans Light" pitchFamily="2" charset="0"/>
                <a:ea typeface="Open Sans Light" pitchFamily="2" charset="0"/>
                <a:cs typeface="Open Sans Light" pitchFamily="2" charset="0"/>
              </a:rPr>
              <a:t>  </a:t>
            </a:r>
            <a:r>
              <a:rPr lang="de-DE" sz="2000" b="0" u="none" strike="noStrike" dirty="0">
                <a:solidFill>
                  <a:srgbClr val="000000"/>
                </a:solidFill>
                <a:effectLst/>
                <a:uFillTx/>
                <a:latin typeface="Open Sans Light" pitchFamily="2" charset="0"/>
                <a:ea typeface="Open Sans Light" pitchFamily="2" charset="0"/>
                <a:cs typeface="Open Sans Light" pitchFamily="2" charset="0"/>
              </a:rPr>
              <a:t>Kultur des Teilens von Anfang an – Lehrkräfte und offene Praktiken</a:t>
            </a:r>
          </a:p>
          <a:p>
            <a:pPr marL="228600" indent="-228600" defTabSz="914400">
              <a:lnSpc>
                <a:spcPct val="90000"/>
              </a:lnSpc>
              <a:spcBef>
                <a:spcPts val="1001"/>
              </a:spcBef>
              <a:buClr>
                <a:srgbClr val="000000"/>
              </a:buClr>
              <a:buFont typeface="Arial"/>
              <a:buChar char="•"/>
            </a:pPr>
            <a:r>
              <a:rPr lang="de-DE" sz="2000" b="1" u="none" strike="noStrike" dirty="0">
                <a:solidFill>
                  <a:srgbClr val="000000"/>
                </a:solidFill>
                <a:effectLst/>
                <a:uFillTx/>
                <a:latin typeface="Open Sans Light" pitchFamily="2" charset="0"/>
                <a:ea typeface="Open Sans Light" pitchFamily="2" charset="0"/>
                <a:cs typeface="Open Sans Light" pitchFamily="2" charset="0"/>
              </a:rPr>
              <a:t>15.01. </a:t>
            </a:r>
            <a:r>
              <a:rPr lang="de-DE" sz="2000" b="0" u="none" strike="noStrike" dirty="0">
                <a:solidFill>
                  <a:srgbClr val="000000"/>
                </a:solidFill>
                <a:effectLst/>
                <a:uFillTx/>
                <a:latin typeface="Open Sans Light" pitchFamily="2" charset="0"/>
                <a:ea typeface="Open Sans Light" pitchFamily="2" charset="0"/>
                <a:cs typeface="Open Sans Light" pitchFamily="2" charset="0"/>
              </a:rPr>
              <a:t>13-14:00h  Rechtsfragen zu OER im Dialog – Sie fragen, wir antworten</a:t>
            </a:r>
          </a:p>
          <a:p>
            <a:pPr defTabSz="914400">
              <a:lnSpc>
                <a:spcPct val="90000"/>
              </a:lnSpc>
              <a:spcBef>
                <a:spcPts val="1001"/>
              </a:spcBef>
              <a:buClr>
                <a:srgbClr val="000000"/>
              </a:buClr>
            </a:pPr>
            <a:endParaRPr lang="de-DE" sz="2000" dirty="0">
              <a:solidFill>
                <a:srgbClr val="000000"/>
              </a:solidFill>
              <a:latin typeface="Open Sans"/>
            </a:endParaRPr>
          </a:p>
          <a:p>
            <a:pPr marL="228600" indent="-228600" defTabSz="914400">
              <a:lnSpc>
                <a:spcPct val="90000"/>
              </a:lnSpc>
              <a:spcBef>
                <a:spcPts val="1001"/>
              </a:spcBef>
              <a:buClr>
                <a:srgbClr val="000000"/>
              </a:buClr>
              <a:buFont typeface="Arial"/>
              <a:buChar char="•"/>
            </a:pPr>
            <a:r>
              <a:rPr lang="de-DE" sz="2000" b="1" u="none" strike="noStrike" dirty="0">
                <a:solidFill>
                  <a:srgbClr val="000000"/>
                </a:solidFill>
                <a:effectLst/>
                <a:uFillTx/>
                <a:latin typeface="Open Sans Light" pitchFamily="2" charset="0"/>
                <a:ea typeface="Open Sans Light" pitchFamily="2" charset="0"/>
                <a:cs typeface="Open Sans Light" pitchFamily="2" charset="0"/>
              </a:rPr>
              <a:t>29.01. </a:t>
            </a:r>
            <a:r>
              <a:rPr lang="de-DE" sz="2000" b="0" u="none" strike="noStrike" dirty="0">
                <a:solidFill>
                  <a:srgbClr val="000000"/>
                </a:solidFill>
                <a:effectLst/>
                <a:uFillTx/>
                <a:latin typeface="Open Sans Light" pitchFamily="2" charset="0"/>
                <a:ea typeface="Open Sans Light" pitchFamily="2" charset="0"/>
                <a:cs typeface="Open Sans Light" pitchFamily="2" charset="0"/>
              </a:rPr>
              <a:t>ab 10h       Werkstatt-Tag: Bildung gemeinsam gestalten mit OER</a:t>
            </a:r>
          </a:p>
          <a:p>
            <a:pPr>
              <a:buClr>
                <a:srgbClr val="000000"/>
              </a:buClr>
            </a:pPr>
            <a:r>
              <a:rPr lang="de-DE" sz="2000" b="1" dirty="0">
                <a:solidFill>
                  <a:schemeClr val="accent1"/>
                </a:solidFill>
                <a:latin typeface="Open Sans Light" pitchFamily="2" charset="0"/>
                <a:ea typeface="Open Sans Light" pitchFamily="2" charset="0"/>
                <a:cs typeface="Open Sans Light" pitchFamily="2" charset="0"/>
              </a:rPr>
              <a:t>		      Online-Opening</a:t>
            </a:r>
            <a:r>
              <a:rPr lang="de-DE" sz="2000" dirty="0">
                <a:solidFill>
                  <a:schemeClr val="accent1"/>
                </a:solidFill>
                <a:latin typeface="Open Sans Light" pitchFamily="2" charset="0"/>
                <a:ea typeface="Open Sans Light" pitchFamily="2" charset="0"/>
                <a:cs typeface="Open Sans Light" pitchFamily="2" charset="0"/>
              </a:rPr>
              <a:t> und anschließend </a:t>
            </a:r>
            <a:r>
              <a:rPr lang="de-DE" sz="2000" b="1" dirty="0">
                <a:solidFill>
                  <a:schemeClr val="accent1"/>
                </a:solidFill>
                <a:latin typeface="Open Sans Light" pitchFamily="2" charset="0"/>
                <a:ea typeface="Open Sans Light" pitchFamily="2" charset="0"/>
                <a:cs typeface="Open Sans Light" pitchFamily="2" charset="0"/>
              </a:rPr>
              <a:t>in Präsenz </a:t>
            </a:r>
          </a:p>
          <a:p>
            <a:pPr>
              <a:buClr>
                <a:srgbClr val="000000"/>
              </a:buClr>
            </a:pPr>
            <a:r>
              <a:rPr lang="de-DE" sz="2000" dirty="0">
                <a:solidFill>
                  <a:schemeClr val="accent1"/>
                </a:solidFill>
                <a:latin typeface="Open Sans Light" pitchFamily="2" charset="0"/>
                <a:ea typeface="Open Sans Light" pitchFamily="2" charset="0"/>
                <a:cs typeface="Open Sans Light" pitchFamily="2" charset="0"/>
              </a:rPr>
              <a:t>		      in</a:t>
            </a:r>
            <a:r>
              <a:rPr lang="de-DE" sz="2000" b="1" dirty="0">
                <a:solidFill>
                  <a:schemeClr val="accent1"/>
                </a:solidFill>
                <a:latin typeface="Open Sans Light" pitchFamily="2" charset="0"/>
                <a:ea typeface="Open Sans Light" pitchFamily="2" charset="0"/>
                <a:cs typeface="Open Sans Light" pitchFamily="2" charset="0"/>
              </a:rPr>
              <a:t> </a:t>
            </a:r>
            <a:r>
              <a:rPr lang="de-DE" sz="2000" dirty="0">
                <a:solidFill>
                  <a:schemeClr val="accent1"/>
                </a:solidFill>
                <a:latin typeface="Open Sans Light" pitchFamily="2" charset="0"/>
                <a:ea typeface="Open Sans Light" pitchFamily="2" charset="0"/>
                <a:cs typeface="Open Sans Light" pitchFamily="2" charset="0"/>
              </a:rPr>
              <a:t>Cottbus, Frankfurt (O.), Neubrandenburg, </a:t>
            </a:r>
          </a:p>
          <a:p>
            <a:pPr>
              <a:buClr>
                <a:srgbClr val="000000"/>
              </a:buClr>
            </a:pPr>
            <a:r>
              <a:rPr lang="de-DE" sz="2000" dirty="0">
                <a:solidFill>
                  <a:schemeClr val="accent1"/>
                </a:solidFill>
                <a:latin typeface="Open Sans Light" pitchFamily="2" charset="0"/>
                <a:ea typeface="Open Sans Light" pitchFamily="2" charset="0"/>
                <a:cs typeface="Open Sans Light" pitchFamily="2" charset="0"/>
              </a:rPr>
              <a:t>		      Potsdam und Rostock</a:t>
            </a:r>
          </a:p>
          <a:p>
            <a:pPr lvl="4">
              <a:lnSpc>
                <a:spcPct val="90000"/>
              </a:lnSpc>
              <a:spcBef>
                <a:spcPts val="1001"/>
              </a:spcBef>
              <a:buClr>
                <a:srgbClr val="000000"/>
              </a:buClr>
            </a:pPr>
            <a:r>
              <a:rPr lang="de-DE" sz="2000" b="0" u="none" strike="noStrike" dirty="0">
                <a:solidFill>
                  <a:srgbClr val="000000"/>
                </a:solidFill>
                <a:effectLst/>
                <a:uFillTx/>
                <a:latin typeface="Open Sans"/>
              </a:rPr>
              <a:t> </a:t>
            </a:r>
            <a:endParaRPr lang="de-DE" sz="2000" b="0" u="none" strike="noStrike" dirty="0">
              <a:solidFill>
                <a:srgbClr val="000000"/>
              </a:solidFill>
              <a:effectLst/>
              <a:uFillTx/>
              <a:latin typeface="Calibri"/>
            </a:endParaRPr>
          </a:p>
          <a:p>
            <a:pPr defTabSz="914400">
              <a:lnSpc>
                <a:spcPct val="90000"/>
              </a:lnSpc>
              <a:spcBef>
                <a:spcPts val="1001"/>
              </a:spcBef>
              <a:tabLst>
                <a:tab pos="0" algn="l"/>
              </a:tabLst>
            </a:pPr>
            <a:endParaRPr lang="de-DE" sz="2000" b="0" u="none" strike="noStrike" dirty="0">
              <a:solidFill>
                <a:srgbClr val="000000"/>
              </a:solidFill>
              <a:effectLst/>
              <a:uFillTx/>
              <a:latin typeface="Calibri"/>
            </a:endParaRPr>
          </a:p>
          <a:p>
            <a:pPr defTabSz="914400">
              <a:lnSpc>
                <a:spcPct val="90000"/>
              </a:lnSpc>
              <a:spcBef>
                <a:spcPts val="1001"/>
              </a:spcBef>
              <a:tabLst>
                <a:tab pos="0" algn="l"/>
              </a:tabLst>
            </a:pPr>
            <a:endParaRPr lang="de-DE" sz="2000" b="0" u="none" strike="noStrike" dirty="0">
              <a:solidFill>
                <a:srgbClr val="000000"/>
              </a:solidFill>
              <a:effectLst/>
              <a:uFillTx/>
              <a:latin typeface="Calibri"/>
            </a:endParaRPr>
          </a:p>
          <a:p>
            <a:pPr defTabSz="914400">
              <a:lnSpc>
                <a:spcPct val="90000"/>
              </a:lnSpc>
              <a:spcBef>
                <a:spcPts val="1001"/>
              </a:spcBef>
              <a:tabLst>
                <a:tab pos="0" algn="l"/>
              </a:tabLst>
            </a:pPr>
            <a:endParaRPr lang="de-DE" sz="2000" b="0" u="none" strike="noStrike" dirty="0">
              <a:solidFill>
                <a:srgbClr val="000000"/>
              </a:solidFill>
              <a:effectLst/>
              <a:uFillTx/>
              <a:latin typeface="Calibri"/>
            </a:endParaRPr>
          </a:p>
          <a:p>
            <a:pPr defTabSz="914400">
              <a:lnSpc>
                <a:spcPct val="90000"/>
              </a:lnSpc>
              <a:spcBef>
                <a:spcPts val="1001"/>
              </a:spcBef>
              <a:tabLst>
                <a:tab pos="0" algn="l"/>
              </a:tabLst>
            </a:pPr>
            <a:endParaRPr lang="de-DE" sz="2000" b="0" u="none" strike="noStrike" dirty="0">
              <a:solidFill>
                <a:srgbClr val="000000"/>
              </a:solidFill>
              <a:effectLst/>
              <a:uFillTx/>
              <a:latin typeface="Calibri"/>
            </a:endParaRPr>
          </a:p>
        </p:txBody>
      </p:sp>
      <p:sp>
        <p:nvSpPr>
          <p:cNvPr id="2" name="Textfeld 1">
            <a:extLst>
              <a:ext uri="{FF2B5EF4-FFF2-40B4-BE49-F238E27FC236}">
                <a16:creationId xmlns:a16="http://schemas.microsoft.com/office/drawing/2014/main" id="{84ABC07C-AA31-B6B5-592D-2090535B6327}"/>
              </a:ext>
            </a:extLst>
          </p:cNvPr>
          <p:cNvSpPr txBox="1"/>
          <p:nvPr/>
        </p:nvSpPr>
        <p:spPr>
          <a:xfrm>
            <a:off x="812800" y="863854"/>
            <a:ext cx="9135834" cy="892552"/>
          </a:xfrm>
          <a:prstGeom prst="rect">
            <a:avLst/>
          </a:prstGeom>
          <a:noFill/>
        </p:spPr>
        <p:txBody>
          <a:bodyPr wrap="none" rtlCol="0">
            <a:spAutoFit/>
          </a:bodyPr>
          <a:lstStyle/>
          <a:p>
            <a:r>
              <a:rPr lang="de-DE" sz="2600" dirty="0">
                <a:solidFill>
                  <a:srgbClr val="0054FF"/>
                </a:solidFill>
                <a:latin typeface="Transforma Mix Medium"/>
              </a:rPr>
              <a:t>Die nächsten Themen der Community of Practice</a:t>
            </a:r>
            <a:endParaRPr lang="de-DE" sz="2600" dirty="0">
              <a:solidFill>
                <a:srgbClr val="000000"/>
              </a:solidFill>
              <a:latin typeface="Calibri"/>
            </a:endParaRPr>
          </a:p>
          <a:p>
            <a:endParaRPr lang="de-DE" sz="2600" dirty="0"/>
          </a:p>
        </p:txBody>
      </p:sp>
      <p:pic>
        <p:nvPicPr>
          <p:cNvPr id="4" name="Grafik 3" descr="Ein Bild, das Text, Schrift, Logo, Symbol enthält.&#10;&#10;KI-generierte Inhalte können fehlerhaft sein.">
            <a:extLst>
              <a:ext uri="{FF2B5EF4-FFF2-40B4-BE49-F238E27FC236}">
                <a16:creationId xmlns:a16="http://schemas.microsoft.com/office/drawing/2014/main" id="{E8DC1576-B8DE-687B-F95E-DDED164701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5410">
            <a:off x="8493638" y="3147633"/>
            <a:ext cx="3599695" cy="3599695"/>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7">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B4922B65-7963-CCD5-9F7D-7D5C17F1C85B}"/>
              </a:ext>
            </a:extLst>
          </p:cNvPr>
          <p:cNvSpPr>
            <a:spLocks noGrp="1"/>
          </p:cNvSpPr>
          <p:nvPr>
            <p:ph type="title"/>
          </p:nvPr>
        </p:nvSpPr>
        <p:spPr>
          <a:xfrm>
            <a:off x="672077" y="1159348"/>
            <a:ext cx="5319000" cy="2157120"/>
          </a:xfrm>
        </p:spPr>
        <p:txBody>
          <a:bodyPr/>
          <a:lstStyle/>
          <a:p>
            <a:r>
              <a:rPr lang="de-DE" dirty="0">
                <a:solidFill>
                  <a:schemeClr val="bg1"/>
                </a:solidFill>
                <a:latin typeface="+mn-lt"/>
              </a:rPr>
              <a:t>Ihre nächsten Schritte:</a:t>
            </a:r>
          </a:p>
        </p:txBody>
      </p:sp>
      <p:pic>
        <p:nvPicPr>
          <p:cNvPr id="5" name="Grafik 4" descr="Ein Bild, das Text, Diagramm, Screenshot, Schrift enthält.&#10;&#10;KI-generierte Inhalte können fehlerhaft sein.">
            <a:hlinkClick r:id="rId3"/>
            <a:extLst>
              <a:ext uri="{FF2B5EF4-FFF2-40B4-BE49-F238E27FC236}">
                <a16:creationId xmlns:a16="http://schemas.microsoft.com/office/drawing/2014/main" id="{64883B2E-2282-B10F-F7E4-9EB96EE1DD45}"/>
              </a:ext>
            </a:extLst>
          </p:cNvPr>
          <p:cNvPicPr/>
          <p:nvPr/>
        </p:nvPicPr>
        <p:blipFill>
          <a:blip r:embed="rId4"/>
          <a:stretch/>
        </p:blipFill>
        <p:spPr>
          <a:xfrm>
            <a:off x="1418665" y="3235521"/>
            <a:ext cx="3398146" cy="2463131"/>
          </a:xfrm>
          <a:prstGeom prst="rect">
            <a:avLst/>
          </a:prstGeom>
          <a:noFill/>
          <a:ln w="0">
            <a:noFill/>
          </a:ln>
        </p:spPr>
      </p:pic>
      <p:sp>
        <p:nvSpPr>
          <p:cNvPr id="7" name="Textfeld 6">
            <a:extLst>
              <a:ext uri="{FF2B5EF4-FFF2-40B4-BE49-F238E27FC236}">
                <a16:creationId xmlns:a16="http://schemas.microsoft.com/office/drawing/2014/main" id="{B21A13F8-74A5-010E-A2BE-F3D2B80DEC73}"/>
              </a:ext>
            </a:extLst>
          </p:cNvPr>
          <p:cNvSpPr txBox="1"/>
          <p:nvPr/>
        </p:nvSpPr>
        <p:spPr>
          <a:xfrm>
            <a:off x="7449671" y="3887846"/>
            <a:ext cx="6094878" cy="2308324"/>
          </a:xfrm>
          <a:prstGeom prst="rect">
            <a:avLst/>
          </a:prstGeom>
          <a:noFill/>
        </p:spPr>
        <p:txBody>
          <a:bodyPr wrap="square">
            <a:spAutoFit/>
          </a:bodyPr>
          <a:lstStyle/>
          <a:p>
            <a:pPr marL="0" indent="0">
              <a:buNone/>
            </a:pPr>
            <a:r>
              <a:rPr lang="de-DE" dirty="0"/>
              <a:t>Klarheit haben über: </a:t>
            </a:r>
          </a:p>
          <a:p>
            <a:pPr marL="742950" lvl="1" indent="-285750">
              <a:buFont typeface="Arial" panose="020B0604020202020204" pitchFamily="34" charset="0"/>
              <a:buChar char="•"/>
            </a:pPr>
            <a:r>
              <a:rPr lang="de-DE" dirty="0"/>
              <a:t>Format </a:t>
            </a:r>
          </a:p>
          <a:p>
            <a:pPr marL="742950" lvl="1" indent="-285750">
              <a:buFont typeface="Arial" panose="020B0604020202020204" pitchFamily="34" charset="0"/>
              <a:buChar char="•"/>
            </a:pPr>
            <a:r>
              <a:rPr lang="de-DE" dirty="0"/>
              <a:t>Zielgruppe</a:t>
            </a:r>
          </a:p>
          <a:p>
            <a:pPr marL="742950" lvl="1" indent="-285750">
              <a:buFont typeface="Arial" panose="020B0604020202020204" pitchFamily="34" charset="0"/>
              <a:buChar char="•"/>
            </a:pPr>
            <a:r>
              <a:rPr lang="de-DE" dirty="0"/>
              <a:t>Lernziele</a:t>
            </a:r>
          </a:p>
          <a:p>
            <a:pPr marL="742950" lvl="1" indent="-285750">
              <a:buFont typeface="Arial" panose="020B0604020202020204" pitchFamily="34" charset="0"/>
              <a:buChar char="•"/>
            </a:pPr>
            <a:r>
              <a:rPr lang="de-DE" dirty="0"/>
              <a:t>didaktische Einbettung</a:t>
            </a:r>
          </a:p>
          <a:p>
            <a:pPr marL="742950" lvl="1" indent="-285750">
              <a:buFont typeface="Arial" panose="020B0604020202020204" pitchFamily="34" charset="0"/>
              <a:buChar char="•"/>
            </a:pPr>
            <a:r>
              <a:rPr lang="de-DE" dirty="0"/>
              <a:t>Lizenz</a:t>
            </a:r>
          </a:p>
          <a:p>
            <a:pPr marL="742950" lvl="1" indent="-285750">
              <a:buFont typeface="Arial" panose="020B0604020202020204" pitchFamily="34" charset="0"/>
              <a:buChar char="•"/>
            </a:pPr>
            <a:r>
              <a:rPr lang="de-DE" dirty="0"/>
              <a:t>Portal</a:t>
            </a:r>
          </a:p>
          <a:p>
            <a:pPr marL="742950" lvl="1" indent="-285750">
              <a:buFont typeface="Arial" panose="020B0604020202020204" pitchFamily="34" charset="0"/>
              <a:buChar char="•"/>
            </a:pPr>
            <a:r>
              <a:rPr lang="de-DE" dirty="0"/>
              <a:t>Aufwand</a:t>
            </a:r>
          </a:p>
        </p:txBody>
      </p:sp>
      <p:sp>
        <p:nvSpPr>
          <p:cNvPr id="8" name="Textfeld 7">
            <a:extLst>
              <a:ext uri="{FF2B5EF4-FFF2-40B4-BE49-F238E27FC236}">
                <a16:creationId xmlns:a16="http://schemas.microsoft.com/office/drawing/2014/main" id="{939D6853-86E3-E880-138B-1225DC6C3BF0}"/>
              </a:ext>
            </a:extLst>
          </p:cNvPr>
          <p:cNvSpPr txBox="1"/>
          <p:nvPr/>
        </p:nvSpPr>
        <p:spPr>
          <a:xfrm>
            <a:off x="7449671" y="3316468"/>
            <a:ext cx="3623108" cy="892552"/>
          </a:xfrm>
          <a:prstGeom prst="rect">
            <a:avLst/>
          </a:prstGeom>
          <a:noFill/>
        </p:spPr>
        <p:txBody>
          <a:bodyPr wrap="none" rtlCol="0">
            <a:spAutoFit/>
          </a:bodyPr>
          <a:lstStyle/>
          <a:p>
            <a:r>
              <a:rPr lang="de-DE" sz="2600" dirty="0"/>
              <a:t>Canvas Vorlage nutzen:</a:t>
            </a:r>
          </a:p>
          <a:p>
            <a:endParaRPr lang="de-DE" sz="2600" dirty="0"/>
          </a:p>
        </p:txBody>
      </p:sp>
      <p:pic>
        <p:nvPicPr>
          <p:cNvPr id="12" name="Grafik 11" descr="Ein Bild, das Schwarz, Dunkelheit enthält.&#10;&#10;KI-generierte Inhalte können fehlerhaft sein.">
            <a:extLst>
              <a:ext uri="{FF2B5EF4-FFF2-40B4-BE49-F238E27FC236}">
                <a16:creationId xmlns:a16="http://schemas.microsoft.com/office/drawing/2014/main" id="{50EAB714-30C6-E51E-2FF0-027FFF62A3DF}"/>
              </a:ext>
            </a:extLst>
          </p:cNvPr>
          <p:cNvPicPr>
            <a:picLocks noChangeAspect="1"/>
          </p:cNvPicPr>
          <p:nvPr/>
        </p:nvPicPr>
        <p:blipFill>
          <a:blip r:embed="rId5" cstate="print">
            <a:extLst>
              <a:ext uri="{28A0092B-C50C-407E-A947-70E740481C1C}">
                <a14:useLocalDpi xmlns:a14="http://schemas.microsoft.com/office/drawing/2010/main" val="0"/>
              </a:ext>
            </a:extLst>
          </a:blip>
          <a:srcRect r="1464" b="14072"/>
          <a:stretch>
            <a:fillRect/>
          </a:stretch>
        </p:blipFill>
        <p:spPr>
          <a:xfrm>
            <a:off x="7959335" y="586081"/>
            <a:ext cx="2205391" cy="1923203"/>
          </a:xfrm>
          <a:prstGeom prst="rect">
            <a:avLst/>
          </a:prstGeom>
        </p:spPr>
      </p:pic>
      <p:sp>
        <p:nvSpPr>
          <p:cNvPr id="13" name="Textfeld 12">
            <a:extLst>
              <a:ext uri="{FF2B5EF4-FFF2-40B4-BE49-F238E27FC236}">
                <a16:creationId xmlns:a16="http://schemas.microsoft.com/office/drawing/2014/main" id="{A084F477-E122-1064-5523-EEF7D24359C0}"/>
              </a:ext>
            </a:extLst>
          </p:cNvPr>
          <p:cNvSpPr txBox="1"/>
          <p:nvPr/>
        </p:nvSpPr>
        <p:spPr>
          <a:xfrm>
            <a:off x="9395686" y="2508489"/>
            <a:ext cx="2202847" cy="461665"/>
          </a:xfrm>
          <a:prstGeom prst="rect">
            <a:avLst/>
          </a:prstGeom>
          <a:noFill/>
        </p:spPr>
        <p:txBody>
          <a:bodyPr wrap="none" rtlCol="0">
            <a:spAutoFit/>
          </a:bodyPr>
          <a:lstStyle/>
          <a:p>
            <a:r>
              <a:rPr lang="en-US" sz="1200" dirty="0">
                <a:solidFill>
                  <a:schemeClr val="bg1">
                    <a:lumMod val="75000"/>
                  </a:schemeClr>
                </a:solidFill>
                <a:hlinkClick r:id="rId6">
                  <a:extLst>
                    <a:ext uri="{A12FA001-AC4F-418D-AE19-62706E023703}">
                      <ahyp:hlinkClr xmlns:ahyp="http://schemas.microsoft.com/office/drawing/2018/hyperlinkcolor" val="tx"/>
                    </a:ext>
                  </a:extLst>
                </a:hlinkClick>
              </a:rPr>
              <a:t>steps</a:t>
            </a:r>
            <a:r>
              <a:rPr lang="en-US" sz="1200" dirty="0">
                <a:solidFill>
                  <a:schemeClr val="bg1">
                    <a:lumMod val="75000"/>
                  </a:schemeClr>
                </a:solidFill>
              </a:rPr>
              <a:t> by M Yudi Maulana </a:t>
            </a:r>
          </a:p>
          <a:p>
            <a:r>
              <a:rPr lang="en-US" sz="1200" dirty="0">
                <a:solidFill>
                  <a:schemeClr val="bg1">
                    <a:lumMod val="75000"/>
                  </a:schemeClr>
                </a:solidFill>
              </a:rPr>
              <a:t>from Noun Project (</a:t>
            </a:r>
            <a:r>
              <a:rPr lang="en-US" sz="1200" dirty="0">
                <a:solidFill>
                  <a:schemeClr val="bg1">
                    <a:lumMod val="75000"/>
                  </a:schemeClr>
                </a:solidFill>
                <a:hlinkClick r:id="rId7">
                  <a:extLst>
                    <a:ext uri="{A12FA001-AC4F-418D-AE19-62706E023703}">
                      <ahyp:hlinkClr xmlns:ahyp="http://schemas.microsoft.com/office/drawing/2018/hyperlinkcolor" val="tx"/>
                    </a:ext>
                  </a:extLst>
                </a:hlinkClick>
              </a:rPr>
              <a:t>CC BY 3.0</a:t>
            </a:r>
            <a:r>
              <a:rPr lang="en-US" sz="1200" dirty="0">
                <a:solidFill>
                  <a:schemeClr val="bg1">
                    <a:lumMod val="75000"/>
                  </a:schemeClr>
                </a:solidFill>
              </a:rPr>
              <a:t>)</a:t>
            </a:r>
            <a:endParaRPr lang="de-DE" sz="1200" dirty="0">
              <a:solidFill>
                <a:schemeClr val="bg1">
                  <a:lumMod val="75000"/>
                </a:schemeClr>
              </a:solidFill>
            </a:endParaRPr>
          </a:p>
        </p:txBody>
      </p:sp>
    </p:spTree>
    <p:extLst>
      <p:ext uri="{BB962C8B-B14F-4D97-AF65-F5344CB8AC3E}">
        <p14:creationId xmlns:p14="http://schemas.microsoft.com/office/powerpoint/2010/main" val="428140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901517" y="871852"/>
            <a:ext cx="5319000" cy="2157120"/>
          </a:xfrm>
          <a:prstGeom prst="rect">
            <a:avLst/>
          </a:prstGeom>
          <a:noFill/>
          <a:ln w="0">
            <a:noFill/>
          </a:ln>
        </p:spPr>
        <p:txBody>
          <a:bodyPr lIns="0" tIns="0" rIns="0" bIns="0" anchor="t">
            <a:noAutofit/>
          </a:bodyPr>
          <a:lstStyle/>
          <a:p>
            <a:r>
              <a:rPr lang="de-DE" sz="4000" b="0" u="none" strike="noStrike" dirty="0">
                <a:solidFill>
                  <a:schemeClr val="lt1"/>
                </a:solidFill>
                <a:effectLst/>
                <a:uFillTx/>
                <a:latin typeface="Transforma Mix Medium"/>
              </a:rPr>
              <a:t>Warm-up</a:t>
            </a:r>
            <a:endParaRPr lang="de-DE" sz="4000" b="0" u="none" strike="noStrike" dirty="0">
              <a:solidFill>
                <a:schemeClr val="dk1"/>
              </a:solidFill>
              <a:effectLst/>
              <a:uFillTx/>
              <a:latin typeface="Open Sans"/>
            </a:endParaRPr>
          </a:p>
        </p:txBody>
      </p:sp>
      <p:sp>
        <p:nvSpPr>
          <p:cNvPr id="73" name="PlaceHolder 2"/>
          <p:cNvSpPr>
            <a:spLocks noGrp="1"/>
          </p:cNvSpPr>
          <p:nvPr>
            <p:ph type="subTitle"/>
          </p:nvPr>
        </p:nvSpPr>
        <p:spPr>
          <a:xfrm>
            <a:off x="937698" y="1640602"/>
            <a:ext cx="1509217" cy="401760"/>
          </a:xfrm>
          <a:prstGeom prst="rect">
            <a:avLst/>
          </a:prstGeom>
          <a:noFill/>
          <a:ln w="0">
            <a:noFill/>
          </a:ln>
        </p:spPr>
        <p:txBody>
          <a:bodyPr lIns="36000" tIns="0" rIns="0" bIns="0" anchor="b">
            <a:normAutofit/>
          </a:bodyPr>
          <a:lstStyle/>
          <a:p>
            <a:pPr indent="0" defTabSz="914400">
              <a:lnSpc>
                <a:spcPct val="90000"/>
              </a:lnSpc>
              <a:spcBef>
                <a:spcPts val="1001"/>
              </a:spcBef>
              <a:buNone/>
              <a:tabLst>
                <a:tab pos="0" algn="l"/>
              </a:tabLst>
            </a:pPr>
            <a:r>
              <a:rPr lang="de-DE" sz="2800" b="0" u="none" strike="noStrike" dirty="0">
                <a:solidFill>
                  <a:schemeClr val="lt1"/>
                </a:solidFill>
                <a:effectLst/>
                <a:uFillTx/>
                <a:latin typeface="Open Sans"/>
              </a:rPr>
              <a:t>Kacheln</a:t>
            </a:r>
            <a:endParaRPr lang="de-DE" sz="2800" b="0" u="none" strike="noStrike" dirty="0">
              <a:solidFill>
                <a:srgbClr val="000000"/>
              </a:solidFill>
              <a:effectLst/>
              <a:uFillTx/>
              <a:latin typeface="Calibri"/>
            </a:endParaRPr>
          </a:p>
        </p:txBody>
      </p:sp>
      <p:sp>
        <p:nvSpPr>
          <p:cNvPr id="74" name="Textfeld 4"/>
          <p:cNvSpPr/>
          <p:nvPr/>
        </p:nvSpPr>
        <p:spPr>
          <a:xfrm>
            <a:off x="6640309" y="2115367"/>
            <a:ext cx="4726800" cy="162976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00000"/>
              </a:lnSpc>
              <a:buClr>
                <a:srgbClr val="000000"/>
              </a:buClr>
              <a:buFont typeface="Arial"/>
              <a:buChar char="•"/>
            </a:pPr>
            <a:r>
              <a:rPr lang="de-DE" sz="2000" b="0" u="none" strike="noStrike" dirty="0">
                <a:solidFill>
                  <a:schemeClr val="dk1"/>
                </a:solidFill>
                <a:effectLst/>
                <a:uFillTx/>
                <a:latin typeface="Open Sans Light" pitchFamily="2" charset="0"/>
                <a:ea typeface="Open Sans Light" pitchFamily="2" charset="0"/>
                <a:cs typeface="Open Sans Light" pitchFamily="2" charset="0"/>
              </a:rPr>
              <a:t>Wer hat schon mal eine OER benutzt?</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marL="285840" indent="-285840" defTabSz="914400">
              <a:lnSpc>
                <a:spcPct val="100000"/>
              </a:lnSpc>
              <a:buClr>
                <a:srgbClr val="000000"/>
              </a:buClr>
              <a:buFont typeface="Arial"/>
              <a:buChar char="•"/>
            </a:pPr>
            <a:r>
              <a:rPr lang="de-DE" sz="2000" b="0" u="none" strike="noStrike" dirty="0">
                <a:solidFill>
                  <a:schemeClr val="dk1"/>
                </a:solidFill>
                <a:effectLst/>
                <a:uFillTx/>
                <a:latin typeface="Open Sans Light" pitchFamily="2" charset="0"/>
                <a:ea typeface="Open Sans Light" pitchFamily="2" charset="0"/>
                <a:cs typeface="Open Sans Light" pitchFamily="2" charset="0"/>
              </a:rPr>
              <a:t>Wer hat schon mal eine eigene OER veröffentlicht?</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a:p>
            <a:pPr marL="285840" indent="-285840" defTabSz="914400">
              <a:lnSpc>
                <a:spcPct val="100000"/>
              </a:lnSpc>
              <a:buClr>
                <a:srgbClr val="000000"/>
              </a:buClr>
              <a:buFont typeface="Arial"/>
              <a:buChar char="•"/>
            </a:pPr>
            <a:r>
              <a:rPr lang="de-DE" sz="2000" b="0" u="none" strike="noStrike" dirty="0">
                <a:solidFill>
                  <a:schemeClr val="dk1"/>
                </a:solidFill>
                <a:effectLst/>
                <a:uFillTx/>
                <a:latin typeface="Open Sans Light" pitchFamily="2" charset="0"/>
                <a:ea typeface="Open Sans Light" pitchFamily="2" charset="0"/>
                <a:cs typeface="Open Sans Light" pitchFamily="2" charset="0"/>
              </a:rPr>
              <a:t>Wer hat schon mal Open Access publiziert?</a:t>
            </a:r>
            <a:endParaRPr lang="de-DE" sz="2000" b="0" u="none" strike="noStrike" dirty="0">
              <a:solidFill>
                <a:srgbClr val="000000"/>
              </a:solidFill>
              <a:effectLst/>
              <a:uFillTx/>
              <a:latin typeface="Open Sans Light" pitchFamily="2" charset="0"/>
              <a:ea typeface="Open Sans Light" pitchFamily="2" charset="0"/>
              <a:cs typeface="Open Sans Light" pitchFamily="2"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Grafik 4" descr="Ein Bild, das Text, Schrift, Logo, Grafiken enthält.&#10;&#10;Automatisch generierte Beschreibung"/>
          <p:cNvPicPr/>
          <p:nvPr/>
        </p:nvPicPr>
        <p:blipFill>
          <a:blip r:embed="rId3"/>
          <a:stretch/>
        </p:blipFill>
        <p:spPr>
          <a:xfrm>
            <a:off x="10030320" y="390960"/>
            <a:ext cx="1602360" cy="476280"/>
          </a:xfrm>
          <a:prstGeom prst="rect">
            <a:avLst/>
          </a:prstGeom>
          <a:noFill/>
          <a:ln w="0">
            <a:noFill/>
          </a:ln>
        </p:spPr>
      </p:pic>
      <p:sp>
        <p:nvSpPr>
          <p:cNvPr id="240" name="Titel 1"/>
          <p:cNvSpPr/>
          <p:nvPr/>
        </p:nvSpPr>
        <p:spPr>
          <a:xfrm>
            <a:off x="1816689" y="5195520"/>
            <a:ext cx="9387360" cy="922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defTabSz="914400">
              <a:lnSpc>
                <a:spcPct val="90000"/>
              </a:lnSpc>
              <a:tabLst>
                <a:tab pos="0" algn="l"/>
              </a:tabLst>
            </a:pPr>
            <a:r>
              <a:rPr lang="de-DE" sz="5800" b="0" u="none" strike="noStrike" dirty="0">
                <a:solidFill>
                  <a:srgbClr val="0054FF"/>
                </a:solidFill>
                <a:effectLst/>
                <a:uFillTx/>
                <a:latin typeface="Open Sans"/>
                <a:ea typeface="Open Sans"/>
              </a:rPr>
              <a:t>Fragen?</a:t>
            </a:r>
            <a:endParaRPr lang="de-DE" sz="5800" b="0" u="none" strike="noStrike" dirty="0">
              <a:solidFill>
                <a:srgbClr val="000000"/>
              </a:solidFill>
              <a:effectLst/>
              <a:uFillTx/>
              <a:latin typeface="Calibri"/>
            </a:endParaRPr>
          </a:p>
        </p:txBody>
      </p:sp>
      <p:pic>
        <p:nvPicPr>
          <p:cNvPr id="241" name="Grafik 12" descr="Ein Bild, das Entwurf, Lineart, Zeichnung, Strichzeichnung enthält.&#10;&#10;Automatisch generierte Beschreibung"/>
          <p:cNvPicPr/>
          <p:nvPr/>
        </p:nvPicPr>
        <p:blipFill>
          <a:blip r:embed="rId4"/>
          <a:stretch/>
        </p:blipFill>
        <p:spPr>
          <a:xfrm>
            <a:off x="1515240" y="2265120"/>
            <a:ext cx="9577080" cy="2930400"/>
          </a:xfrm>
          <a:prstGeom prst="rect">
            <a:avLst/>
          </a:prstGeom>
          <a:noFill/>
          <a:ln w="0">
            <a:noFill/>
          </a:ln>
        </p:spPr>
      </p:pic>
      <p:pic>
        <p:nvPicPr>
          <p:cNvPr id="238" name="Grafik 1"/>
          <p:cNvPicPr/>
          <p:nvPr/>
        </p:nvPicPr>
        <p:blipFill>
          <a:blip r:embed="rId5"/>
          <a:srcRect l="-1" r="274" b="44028"/>
          <a:stretch>
            <a:fillRect/>
          </a:stretch>
        </p:blipFill>
        <p:spPr>
          <a:xfrm>
            <a:off x="1116940" y="342739"/>
            <a:ext cx="7142938" cy="1492117"/>
          </a:xfrm>
          <a:prstGeom prst="rect">
            <a:avLst/>
          </a:prstGeom>
          <a:noFill/>
          <a:ln w="0">
            <a:noFill/>
          </a:ln>
        </p:spPr>
      </p:pic>
      <p:sp>
        <p:nvSpPr>
          <p:cNvPr id="2" name="Textfeld 1">
            <a:extLst>
              <a:ext uri="{FF2B5EF4-FFF2-40B4-BE49-F238E27FC236}">
                <a16:creationId xmlns:a16="http://schemas.microsoft.com/office/drawing/2014/main" id="{D6EBF654-444D-0DE4-E8FE-AE5208211D56}"/>
              </a:ext>
            </a:extLst>
          </p:cNvPr>
          <p:cNvSpPr txBox="1"/>
          <p:nvPr/>
        </p:nvSpPr>
        <p:spPr>
          <a:xfrm>
            <a:off x="1515240" y="1742018"/>
            <a:ext cx="6067740" cy="369332"/>
          </a:xfrm>
          <a:prstGeom prst="rect">
            <a:avLst/>
          </a:prstGeom>
          <a:noFill/>
        </p:spPr>
        <p:txBody>
          <a:bodyPr wrap="square" rtlCol="0">
            <a:spAutoFit/>
          </a:bodyPr>
          <a:lstStyle/>
          <a:p>
            <a:pPr marL="285750" indent="-285750">
              <a:buFont typeface="Arial" panose="020B0604020202020204" pitchFamily="34" charset="0"/>
              <a:buChar char="•"/>
            </a:pPr>
            <a:r>
              <a:rPr lang="de-DE" dirty="0">
                <a:hlinkClick r:id="rId6"/>
              </a:rPr>
              <a:t>Newsletter</a:t>
            </a:r>
            <a:endParaRPr lang="de-DE"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AC0AF-468B-6E20-94A2-1E8286ED189D}"/>
              </a:ext>
            </a:extLst>
          </p:cNvPr>
          <p:cNvSpPr>
            <a:spLocks noGrp="1"/>
          </p:cNvSpPr>
          <p:nvPr>
            <p:ph type="ctrTitle"/>
          </p:nvPr>
        </p:nvSpPr>
        <p:spPr>
          <a:xfrm>
            <a:off x="550606" y="3178246"/>
            <a:ext cx="5545394" cy="1793839"/>
          </a:xfrm>
        </p:spPr>
        <p:txBody>
          <a:bodyPr/>
          <a:lstStyle/>
          <a:p>
            <a:r>
              <a:rPr lang="de-DE" sz="3800" dirty="0">
                <a:solidFill>
                  <a:schemeClr val="bg1"/>
                </a:solidFill>
                <a:latin typeface="+mn-lt"/>
              </a:rPr>
              <a:t>Vielen Dank und: </a:t>
            </a:r>
            <a:br>
              <a:rPr lang="de-DE" sz="3800" dirty="0">
                <a:solidFill>
                  <a:schemeClr val="bg1"/>
                </a:solidFill>
                <a:latin typeface="+mn-lt"/>
              </a:rPr>
            </a:br>
            <a:r>
              <a:rPr lang="de-DE" sz="3800" dirty="0">
                <a:solidFill>
                  <a:schemeClr val="bg1"/>
                </a:solidFill>
                <a:latin typeface="+mn-lt"/>
              </a:rPr>
              <a:t>Badge nicht vergessen!</a:t>
            </a:r>
          </a:p>
        </p:txBody>
      </p:sp>
      <p:pic>
        <p:nvPicPr>
          <p:cNvPr id="3" name="Grafik 2">
            <a:extLst>
              <a:ext uri="{FF2B5EF4-FFF2-40B4-BE49-F238E27FC236}">
                <a16:creationId xmlns:a16="http://schemas.microsoft.com/office/drawing/2014/main" id="{033E35E6-C474-E50C-4AC1-A867335D3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413" y="1169364"/>
            <a:ext cx="4762500" cy="4762500"/>
          </a:xfrm>
          <a:prstGeom prst="rect">
            <a:avLst/>
          </a:prstGeom>
        </p:spPr>
      </p:pic>
    </p:spTree>
    <p:extLst>
      <p:ext uri="{BB962C8B-B14F-4D97-AF65-F5344CB8AC3E}">
        <p14:creationId xmlns:p14="http://schemas.microsoft.com/office/powerpoint/2010/main" val="275086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58C1B-78FC-B245-6B51-DAC46AEB4415}"/>
              </a:ext>
            </a:extLst>
          </p:cNvPr>
          <p:cNvSpPr>
            <a:spLocks noGrp="1"/>
          </p:cNvSpPr>
          <p:nvPr>
            <p:ph type="title"/>
          </p:nvPr>
        </p:nvSpPr>
        <p:spPr>
          <a:xfrm>
            <a:off x="914829" y="1057119"/>
            <a:ext cx="9387625" cy="922762"/>
          </a:xfrm>
        </p:spPr>
        <p:txBody>
          <a:bodyPr>
            <a:noAutofit/>
          </a:bodyPr>
          <a:lstStyle/>
          <a:p>
            <a:r>
              <a:rPr lang="de-DE" sz="2800" dirty="0"/>
              <a:t>Was sind Open Educational Resources?</a:t>
            </a:r>
          </a:p>
        </p:txBody>
      </p:sp>
      <p:pic>
        <p:nvPicPr>
          <p:cNvPr id="5" name="Grafik 4" descr="Ein Bild, das Text, Schrift, Logo, Grafiken enthält.&#10;&#10;Automatisch generierte Beschreibung">
            <a:extLst>
              <a:ext uri="{FF2B5EF4-FFF2-40B4-BE49-F238E27FC236}">
                <a16:creationId xmlns:a16="http://schemas.microsoft.com/office/drawing/2014/main" id="{2F58CE00-FFBA-1BEC-1A5A-4E1D52E66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8948" y="303060"/>
            <a:ext cx="1602740" cy="476747"/>
          </a:xfrm>
          <a:prstGeom prst="rect">
            <a:avLst/>
          </a:prstGeom>
        </p:spPr>
      </p:pic>
      <p:pic>
        <p:nvPicPr>
          <p:cNvPr id="4" name="Grafik 3" descr="Ein Bild, das Entwurf, Zeichnung, Lineart, Clipart enthält.&#10;&#10;Automatisch generierte Beschreibung">
            <a:extLst>
              <a:ext uri="{FF2B5EF4-FFF2-40B4-BE49-F238E27FC236}">
                <a16:creationId xmlns:a16="http://schemas.microsoft.com/office/drawing/2014/main" id="{174A9429-548F-44CB-613D-85670CA312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687" y="3737696"/>
            <a:ext cx="4350626" cy="3045495"/>
          </a:xfrm>
          <a:prstGeom prst="rect">
            <a:avLst/>
          </a:prstGeom>
        </p:spPr>
      </p:pic>
      <p:sp>
        <p:nvSpPr>
          <p:cNvPr id="6" name="Textfeld 5">
            <a:extLst>
              <a:ext uri="{FF2B5EF4-FFF2-40B4-BE49-F238E27FC236}">
                <a16:creationId xmlns:a16="http://schemas.microsoft.com/office/drawing/2014/main" id="{ADF1DFFB-B114-C2DB-5109-7B7AFB7CA58D}"/>
              </a:ext>
            </a:extLst>
          </p:cNvPr>
          <p:cNvSpPr txBox="1"/>
          <p:nvPr/>
        </p:nvSpPr>
        <p:spPr>
          <a:xfrm>
            <a:off x="1535579" y="1747911"/>
            <a:ext cx="898848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„[OER sind] Lehr-, Lern- und Forschungsressourcen in </a:t>
            </a:r>
            <a:r>
              <a:rPr kumimoji="0" lang="de-DE" sz="180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Form jeden Mediums</a:t>
            </a:r>
            <a:r>
              <a:rPr kumimoji="0" lang="de-DE" sz="18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 digital oder anderweitig, die gemeinfrei sind oder unter einer offenen Lizenz veröffentlicht wurden, welche den kostenlosen Zugang sowie die kostenlose Nutzung, Bearbeitung und Weiterverbreitung durch Andere ohne oder mit geringfügigen Einschränkungen erlaubt. Das Prinzip der offenen Lizenzierung bewegt sich innerhalb des bestehenden Rahmens des Urheberrechts, wie er durch einschlägige internationale Abkommen festgelegt ist, und respektiert die Urheberschaft an einem Werk.” </a:t>
            </a:r>
          </a:p>
        </p:txBody>
      </p:sp>
      <p:sp>
        <p:nvSpPr>
          <p:cNvPr id="7" name="Textfeld 6">
            <a:extLst>
              <a:ext uri="{FF2B5EF4-FFF2-40B4-BE49-F238E27FC236}">
                <a16:creationId xmlns:a16="http://schemas.microsoft.com/office/drawing/2014/main" id="{3A28B58D-48E3-65E0-9325-60884E39996B}"/>
              </a:ext>
            </a:extLst>
          </p:cNvPr>
          <p:cNvSpPr txBox="1"/>
          <p:nvPr/>
        </p:nvSpPr>
        <p:spPr>
          <a:xfrm>
            <a:off x="1535579" y="4333547"/>
            <a:ext cx="3879850" cy="626646"/>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Butcher, Neil; Malina, Barbara; Neumann, Jan (2013): Was </a:t>
            </a:r>
            <a:r>
              <a:rPr kumimoji="0" lang="en-US" sz="1100" b="0" i="0" u="none" strike="noStrike" kern="1200" cap="none" spc="0" normalizeH="0" baseline="0" noProof="0" dirty="0" err="1">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sind</a:t>
            </a:r>
            <a:r>
              <a:rPr kumimoji="0" lang="en-US" sz="11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Open Educational Resources? Und </a:t>
            </a:r>
            <a:r>
              <a:rPr kumimoji="0" lang="en-US" sz="1100" b="0" i="0" u="none" strike="noStrike" kern="1200" cap="none" spc="0" normalizeH="0" baseline="0" noProof="0" dirty="0" err="1">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andere</a:t>
            </a:r>
            <a:r>
              <a:rPr kumimoji="0" lang="en-US" sz="11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häufig</a:t>
            </a:r>
            <a:r>
              <a:rPr kumimoji="0" lang="en-US" sz="11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gestellte</a:t>
            </a:r>
            <a:r>
              <a:rPr kumimoji="0" lang="en-US" sz="11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Fragen</a:t>
            </a:r>
            <a:r>
              <a:rPr kumimoji="0" lang="en-US" sz="11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zu</a:t>
            </a:r>
            <a:r>
              <a:rPr kumimoji="0" lang="en-US" sz="11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Calibri" panose="020F0502020204030204" pitchFamily="34" charset="0"/>
                <a:cs typeface="Times New Roman" panose="02020603050405020304" pitchFamily="18" charset="0"/>
              </a:rPr>
              <a:t> OER. Bonn: UNESCO, S. 31.</a:t>
            </a:r>
            <a:endParaRPr kumimoji="0" lang="de-DE" sz="110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610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PlaceHolder 1"/>
          <p:cNvSpPr>
            <a:spLocks noGrp="1"/>
          </p:cNvSpPr>
          <p:nvPr>
            <p:ph type="title"/>
          </p:nvPr>
        </p:nvSpPr>
        <p:spPr>
          <a:xfrm>
            <a:off x="877675" y="583469"/>
            <a:ext cx="9387360" cy="922320"/>
          </a:xfrm>
          <a:prstGeom prst="rect">
            <a:avLst/>
          </a:prstGeom>
          <a:noFill/>
          <a:ln w="0">
            <a:noFill/>
          </a:ln>
        </p:spPr>
        <p:txBody>
          <a:bodyPr lIns="0" tIns="0" rIns="0" bIns="0" anchor="t">
            <a:noAutofit/>
          </a:bodyPr>
          <a:lstStyle/>
          <a:p>
            <a:pPr indent="0" defTabSz="914400">
              <a:lnSpc>
                <a:spcPct val="90000"/>
              </a:lnSpc>
              <a:buNone/>
            </a:pPr>
            <a:r>
              <a:rPr lang="de-DE" sz="3800" b="0" u="none" strike="noStrike" dirty="0">
                <a:solidFill>
                  <a:schemeClr val="accent1"/>
                </a:solidFill>
                <a:effectLst/>
                <a:uFillTx/>
                <a:latin typeface="Transforma Mix Medium"/>
              </a:rPr>
              <a:t>Warum überhaupt OER?</a:t>
            </a:r>
            <a:endParaRPr lang="de-DE" sz="3800" b="0" u="none" strike="noStrike" dirty="0">
              <a:solidFill>
                <a:schemeClr val="accent1"/>
              </a:solidFill>
              <a:effectLst/>
              <a:uFillTx/>
              <a:latin typeface="Open Sans"/>
            </a:endParaRPr>
          </a:p>
        </p:txBody>
      </p:sp>
      <p:sp>
        <p:nvSpPr>
          <p:cNvPr id="80" name="PlaceHolder 2"/>
          <p:cNvSpPr>
            <a:spLocks noGrp="1"/>
          </p:cNvSpPr>
          <p:nvPr>
            <p:ph/>
          </p:nvPr>
        </p:nvSpPr>
        <p:spPr>
          <a:xfrm>
            <a:off x="1188360" y="1474136"/>
            <a:ext cx="10553040" cy="4609800"/>
          </a:xfrm>
          <a:prstGeom prst="rect">
            <a:avLst/>
          </a:prstGeom>
          <a:noFill/>
          <a:ln w="0">
            <a:noFill/>
          </a:ln>
        </p:spPr>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ermöglichen urheberrechtskonforme Nutzung</a:t>
            </a:r>
          </a:p>
          <a:p>
            <a:pPr marL="228600" indent="-228600">
              <a:spcBef>
                <a:spcPts val="1001"/>
              </a:spcBef>
              <a:buClr>
                <a:srgbClr val="000000"/>
              </a:buClr>
              <a:buFont typeface="Arial"/>
              <a:buChar char="•"/>
            </a:pPr>
            <a:r>
              <a:rPr lang="de-DE" sz="2200" dirty="0">
                <a:solidFill>
                  <a:schemeClr val="dk1"/>
                </a:solidFill>
                <a:latin typeface="Open Sans Light" pitchFamily="2" charset="0"/>
                <a:ea typeface="Open Sans Light" pitchFamily="2" charset="0"/>
                <a:cs typeface="Open Sans Light" pitchFamily="2" charset="0"/>
              </a:rPr>
              <a:t>das Teilen und Adaptieren steigern letztlich Qualität und Effizienz</a:t>
            </a:r>
            <a:endParaRPr lang="de-DE" sz="2200" b="0" u="none" strike="noStrike" dirty="0">
              <a:solidFill>
                <a:schemeClr val="dk1"/>
              </a:solidFill>
              <a:effectLst/>
              <a:uFillTx/>
              <a:latin typeface="Open Sans Light" pitchFamily="2" charset="0"/>
              <a:ea typeface="Open Sans Light" pitchFamily="2" charset="0"/>
              <a:cs typeface="Open Sans Light" pitchFamily="2" charset="0"/>
            </a:endParaRPr>
          </a:p>
          <a:p>
            <a:pPr marL="228600" indent="-228600" defTabSz="914400">
              <a:lnSpc>
                <a:spcPct val="90000"/>
              </a:lnSpc>
              <a:spcBef>
                <a:spcPts val="1001"/>
              </a:spcBef>
              <a:buClr>
                <a:srgbClr val="000000"/>
              </a:buClr>
              <a:buFont typeface="Arial"/>
              <a:buChar char="•"/>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unterstützen Co-</a:t>
            </a:r>
            <a:r>
              <a:rPr lang="de-DE" sz="2200" b="0" u="none" strike="noStrike" dirty="0" err="1">
                <a:solidFill>
                  <a:schemeClr val="dk1"/>
                </a:solidFill>
                <a:effectLst/>
                <a:uFillTx/>
                <a:latin typeface="Open Sans Light" pitchFamily="2" charset="0"/>
                <a:ea typeface="Open Sans Light" pitchFamily="2" charset="0"/>
                <a:cs typeface="Open Sans Light" pitchFamily="2" charset="0"/>
              </a:rPr>
              <a:t>Creation</a:t>
            </a:r>
            <a:r>
              <a:rPr lang="de-DE" sz="2200" b="0" u="none" strike="noStrike" dirty="0">
                <a:solidFill>
                  <a:schemeClr val="dk1"/>
                </a:solidFill>
                <a:effectLst/>
                <a:uFillTx/>
                <a:latin typeface="Open Sans Light" pitchFamily="2" charset="0"/>
                <a:ea typeface="Open Sans Light" pitchFamily="2" charset="0"/>
                <a:cs typeface="Open Sans Light" pitchFamily="2" charset="0"/>
              </a:rPr>
              <a:t> und Kollaboration &gt; Lehre ist eine Gemeinschaftsaufgabe</a:t>
            </a:r>
          </a:p>
          <a:p>
            <a:pPr marL="228600" indent="-228600" defTabSz="914400">
              <a:lnSpc>
                <a:spcPct val="90000"/>
              </a:lnSpc>
              <a:spcBef>
                <a:spcPts val="1001"/>
              </a:spcBef>
              <a:buClr>
                <a:srgbClr val="000000"/>
              </a:buClr>
              <a:buFont typeface="Arial"/>
              <a:buChar char="•"/>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erweitern Zielgruppe und Reichweite &gt; die eigene Reputation als Lehrender </a:t>
            </a:r>
          </a:p>
          <a:p>
            <a:pPr marL="228600" indent="-228600" defTabSz="914400">
              <a:lnSpc>
                <a:spcPct val="90000"/>
              </a:lnSpc>
              <a:spcBef>
                <a:spcPts val="1001"/>
              </a:spcBef>
              <a:buClr>
                <a:srgbClr val="000000"/>
              </a:buClr>
              <a:buFont typeface="Arial"/>
              <a:buChar char="•"/>
            </a:pPr>
            <a:r>
              <a:rPr lang="de-DE" sz="2200" dirty="0">
                <a:solidFill>
                  <a:schemeClr val="dk1"/>
                </a:solidFill>
                <a:latin typeface="Open Sans Light" pitchFamily="2" charset="0"/>
                <a:ea typeface="Open Sans Light" pitchFamily="2" charset="0"/>
                <a:cs typeface="Open Sans Light" pitchFamily="2" charset="0"/>
              </a:rPr>
              <a:t>eine Möglichkeit für Studierende und </a:t>
            </a:r>
            <a:r>
              <a:rPr lang="de-DE" sz="2200" dirty="0" err="1">
                <a:solidFill>
                  <a:schemeClr val="dk1"/>
                </a:solidFill>
                <a:latin typeface="Open Sans Light" pitchFamily="2" charset="0"/>
                <a:ea typeface="Open Sans Light" pitchFamily="2" charset="0"/>
                <a:cs typeface="Open Sans Light" pitchFamily="2" charset="0"/>
              </a:rPr>
              <a:t>Schüler:innen</a:t>
            </a:r>
            <a:r>
              <a:rPr lang="de-DE" sz="2200" dirty="0">
                <a:solidFill>
                  <a:schemeClr val="dk1"/>
                </a:solidFill>
                <a:latin typeface="Open Sans Light" pitchFamily="2" charset="0"/>
                <a:ea typeface="Open Sans Light" pitchFamily="2" charset="0"/>
                <a:cs typeface="Open Sans Light" pitchFamily="2" charset="0"/>
              </a:rPr>
              <a:t> erste Erfahrungen im (offenen) Publizieren zu sammeln</a:t>
            </a:r>
            <a:endParaRPr lang="de-DE" sz="2200" b="0" u="none" strike="noStrike" dirty="0">
              <a:solidFill>
                <a:schemeClr val="dk1"/>
              </a:solidFill>
              <a:effectLst/>
              <a:uFillTx/>
              <a:latin typeface="Open Sans Light" pitchFamily="2" charset="0"/>
              <a:ea typeface="Open Sans Light" pitchFamily="2" charset="0"/>
              <a:cs typeface="Open Sans Light" pitchFamily="2" charset="0"/>
            </a:endParaRPr>
          </a:p>
          <a:p>
            <a:pPr marL="228600" indent="-228600" defTabSz="914400">
              <a:lnSpc>
                <a:spcPct val="90000"/>
              </a:lnSpc>
              <a:spcBef>
                <a:spcPts val="1001"/>
              </a:spcBef>
              <a:buClr>
                <a:srgbClr val="000000"/>
              </a:buClr>
              <a:buFont typeface="Arial"/>
              <a:buChar char="•"/>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fördern Inklusion und </a:t>
            </a:r>
            <a:r>
              <a:rPr lang="de-DE" sz="2200" b="0" u="none" strike="noStrike" dirty="0" err="1">
                <a:solidFill>
                  <a:schemeClr val="dk1"/>
                </a:solidFill>
                <a:effectLst/>
                <a:uFillTx/>
                <a:latin typeface="Open Sans Light" pitchFamily="2" charset="0"/>
                <a:ea typeface="Open Sans Light" pitchFamily="2" charset="0"/>
                <a:cs typeface="Open Sans Light" pitchFamily="2" charset="0"/>
              </a:rPr>
              <a:t>Barrierearmut</a:t>
            </a:r>
            <a:endParaRPr lang="de-DE" sz="2200" b="0" u="none" strike="noStrike" dirty="0">
              <a:solidFill>
                <a:schemeClr val="dk1"/>
              </a:solidFill>
              <a:effectLst/>
              <a:uFillTx/>
              <a:latin typeface="Open Sans Light" pitchFamily="2" charset="0"/>
              <a:ea typeface="Open Sans Light" pitchFamily="2" charset="0"/>
              <a:cs typeface="Open Sans Light" pitchFamily="2" charset="0"/>
            </a:endParaRPr>
          </a:p>
          <a:p>
            <a:pPr marL="228600" indent="-228600" defTabSz="914400">
              <a:lnSpc>
                <a:spcPct val="90000"/>
              </a:lnSpc>
              <a:spcBef>
                <a:spcPts val="1001"/>
              </a:spcBef>
              <a:buClr>
                <a:srgbClr val="000000"/>
              </a:buClr>
              <a:buFont typeface="Arial"/>
              <a:buChar char="•"/>
            </a:pPr>
            <a:r>
              <a:rPr lang="de-DE" sz="2200" b="0" u="none" strike="noStrike" dirty="0">
                <a:solidFill>
                  <a:schemeClr val="dk1"/>
                </a:solidFill>
                <a:effectLst/>
                <a:uFillTx/>
                <a:latin typeface="Open Sans Light" pitchFamily="2" charset="0"/>
                <a:ea typeface="Open Sans Light" pitchFamily="2" charset="0"/>
                <a:cs typeface="Open Sans Light" pitchFamily="2" charset="0"/>
              </a:rPr>
              <a:t>sind nachhaltig</a:t>
            </a:r>
          </a:p>
          <a:p>
            <a:pPr indent="0" defTabSz="914400">
              <a:lnSpc>
                <a:spcPct val="90000"/>
              </a:lnSpc>
              <a:spcBef>
                <a:spcPts val="1001"/>
              </a:spcBef>
              <a:buNone/>
            </a:pPr>
            <a:endParaRPr lang="de-DE" sz="2200" b="0" u="none" strike="noStrike" dirty="0">
              <a:solidFill>
                <a:schemeClr val="dk1"/>
              </a:solidFill>
              <a:effectLst/>
              <a:uFillTx/>
              <a:latin typeface="Open Sans"/>
            </a:endParaRPr>
          </a:p>
        </p:txBody>
      </p:sp>
      <p:pic>
        <p:nvPicPr>
          <p:cNvPr id="12" name="Grafik 11">
            <a:extLst>
              <a:ext uri="{FF2B5EF4-FFF2-40B4-BE49-F238E27FC236}">
                <a16:creationId xmlns:a16="http://schemas.microsoft.com/office/drawing/2014/main" id="{1DE1BB1B-2B95-0432-1F51-507C93C07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62446" y="3779036"/>
            <a:ext cx="5197537" cy="2377369"/>
          </a:xfrm>
          <a:prstGeom prst="rect">
            <a:avLst/>
          </a:prstGeom>
        </p:spPr>
      </p:pic>
      <p:pic>
        <p:nvPicPr>
          <p:cNvPr id="13" name="Grafik 4" descr="Ein Bild, das Text, Schrift, Logo, Grafiken enthält.&#10;&#10;Automatisch generierte Beschreibung">
            <a:extLst>
              <a:ext uri="{FF2B5EF4-FFF2-40B4-BE49-F238E27FC236}">
                <a16:creationId xmlns:a16="http://schemas.microsoft.com/office/drawing/2014/main" id="{FD3C8FF4-3188-CCC1-12CA-8DE9CD6FCB17}"/>
              </a:ext>
            </a:extLst>
          </p:cNvPr>
          <p:cNvPicPr/>
          <p:nvPr/>
        </p:nvPicPr>
        <p:blipFill>
          <a:blip r:embed="rId5"/>
          <a:stretch/>
        </p:blipFill>
        <p:spPr>
          <a:xfrm>
            <a:off x="10139040" y="303120"/>
            <a:ext cx="1602360" cy="476280"/>
          </a:xfrm>
          <a:prstGeom prst="rect">
            <a:avLst/>
          </a:prstGeom>
          <a:noFill/>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Grafik 4" descr="Ein Bild, das Text, Schrift, Logo, Grafiken enthält.&#10;&#10;Automatisch generierte Beschreibung"/>
          <p:cNvPicPr/>
          <p:nvPr/>
        </p:nvPicPr>
        <p:blipFill>
          <a:blip r:embed="rId3"/>
          <a:stretch/>
        </p:blipFill>
        <p:spPr>
          <a:xfrm>
            <a:off x="10139040" y="303120"/>
            <a:ext cx="1602360" cy="476280"/>
          </a:xfrm>
          <a:prstGeom prst="rect">
            <a:avLst/>
          </a:prstGeom>
          <a:noFill/>
          <a:ln w="0">
            <a:noFill/>
          </a:ln>
        </p:spPr>
      </p:pic>
      <p:sp>
        <p:nvSpPr>
          <p:cNvPr id="84" name="Titel 1"/>
          <p:cNvSpPr/>
          <p:nvPr/>
        </p:nvSpPr>
        <p:spPr>
          <a:xfrm>
            <a:off x="826200" y="659160"/>
            <a:ext cx="9387360" cy="922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0000"/>
              </a:lnSpc>
              <a:tabLst>
                <a:tab pos="0" algn="l"/>
              </a:tabLst>
            </a:pPr>
            <a:r>
              <a:rPr lang="de-DE" sz="2800" b="0" u="none" strike="noStrike" dirty="0">
                <a:solidFill>
                  <a:srgbClr val="0054FF"/>
                </a:solidFill>
                <a:effectLst/>
                <a:uFillTx/>
              </a:rPr>
              <a:t>Portale (Auswahl)</a:t>
            </a:r>
            <a:endParaRPr lang="de-DE" sz="2800" b="0" u="none" strike="noStrike" dirty="0">
              <a:solidFill>
                <a:srgbClr val="000000"/>
              </a:solidFill>
              <a:effectLst/>
              <a:uFillTx/>
            </a:endParaRPr>
          </a:p>
        </p:txBody>
      </p:sp>
      <p:pic>
        <p:nvPicPr>
          <p:cNvPr id="85" name="Grafik 7" descr="Ein Bild, das Schrift, Logo, Grafiken, Symbol enthält.&#10;&#10;Automatisch generierte Beschreibung"/>
          <p:cNvPicPr/>
          <p:nvPr/>
        </p:nvPicPr>
        <p:blipFill>
          <a:blip r:embed="rId4"/>
          <a:stretch/>
        </p:blipFill>
        <p:spPr>
          <a:xfrm>
            <a:off x="1942560" y="2152080"/>
            <a:ext cx="2388600" cy="1202760"/>
          </a:xfrm>
          <a:prstGeom prst="rect">
            <a:avLst/>
          </a:prstGeom>
          <a:noFill/>
          <a:ln w="0">
            <a:noFill/>
          </a:ln>
        </p:spPr>
      </p:pic>
      <p:pic>
        <p:nvPicPr>
          <p:cNvPr id="86" name="Grafik 11"/>
          <p:cNvPicPr/>
          <p:nvPr/>
        </p:nvPicPr>
        <p:blipFill>
          <a:blip r:embed="rId5"/>
          <a:stretch/>
        </p:blipFill>
        <p:spPr>
          <a:xfrm>
            <a:off x="1743480" y="4876200"/>
            <a:ext cx="4260240" cy="1039680"/>
          </a:xfrm>
          <a:prstGeom prst="rect">
            <a:avLst/>
          </a:prstGeom>
          <a:noFill/>
          <a:ln w="0">
            <a:noFill/>
          </a:ln>
        </p:spPr>
      </p:pic>
      <p:pic>
        <p:nvPicPr>
          <p:cNvPr id="87" name="Grafik 12"/>
          <p:cNvPicPr/>
          <p:nvPr/>
        </p:nvPicPr>
        <p:blipFill>
          <a:blip r:embed="rId6"/>
          <a:stretch/>
        </p:blipFill>
        <p:spPr>
          <a:xfrm>
            <a:off x="634680" y="3750480"/>
            <a:ext cx="4471200" cy="797040"/>
          </a:xfrm>
          <a:prstGeom prst="rect">
            <a:avLst/>
          </a:prstGeom>
          <a:noFill/>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Grafik 4" descr="Ein Bild, das Text, Schrift, Logo, Grafiken enthält.&#10;&#10;Automatisch generierte Beschreibung"/>
          <p:cNvPicPr/>
          <p:nvPr/>
        </p:nvPicPr>
        <p:blipFill>
          <a:blip r:embed="rId3"/>
          <a:stretch/>
        </p:blipFill>
        <p:spPr>
          <a:xfrm>
            <a:off x="10139040" y="303120"/>
            <a:ext cx="1602360" cy="476280"/>
          </a:xfrm>
          <a:prstGeom prst="rect">
            <a:avLst/>
          </a:prstGeom>
          <a:noFill/>
          <a:ln w="0">
            <a:noFill/>
          </a:ln>
        </p:spPr>
      </p:pic>
      <p:sp>
        <p:nvSpPr>
          <p:cNvPr id="89" name="Titel 1"/>
          <p:cNvSpPr/>
          <p:nvPr/>
        </p:nvSpPr>
        <p:spPr>
          <a:xfrm>
            <a:off x="826200" y="659160"/>
            <a:ext cx="9387360" cy="922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0000"/>
              </a:lnSpc>
              <a:tabLst>
                <a:tab pos="0" algn="l"/>
              </a:tabLst>
            </a:pPr>
            <a:r>
              <a:rPr lang="de-DE" sz="2800" b="0" u="none" strike="noStrike" dirty="0">
                <a:solidFill>
                  <a:srgbClr val="0054FF"/>
                </a:solidFill>
                <a:effectLst/>
                <a:uFillTx/>
              </a:rPr>
              <a:t>Portale (Auswahl)</a:t>
            </a:r>
            <a:endParaRPr lang="de-DE" sz="2800" b="0" u="none" strike="noStrike" dirty="0">
              <a:solidFill>
                <a:srgbClr val="000000"/>
              </a:solidFill>
              <a:effectLst/>
              <a:uFillTx/>
            </a:endParaRPr>
          </a:p>
        </p:txBody>
      </p:sp>
      <p:pic>
        <p:nvPicPr>
          <p:cNvPr id="90" name="Grafik 3" descr="Ein Bild, das Text, Schrift, Grafiken, Screenshot enthält.&#10;&#10;Automatisch generierte Beschreibung"/>
          <p:cNvPicPr/>
          <p:nvPr/>
        </p:nvPicPr>
        <p:blipFill>
          <a:blip r:embed="rId4"/>
          <a:stretch/>
        </p:blipFill>
        <p:spPr>
          <a:xfrm>
            <a:off x="7493760" y="4590000"/>
            <a:ext cx="3265920" cy="1199160"/>
          </a:xfrm>
          <a:prstGeom prst="rect">
            <a:avLst/>
          </a:prstGeom>
          <a:noFill/>
          <a:ln w="0">
            <a:noFill/>
          </a:ln>
        </p:spPr>
      </p:pic>
      <p:pic>
        <p:nvPicPr>
          <p:cNvPr id="91" name="Grafik 7" descr="Ein Bild, das Schrift, Logo, Grafiken, Symbol enthält.&#10;&#10;Automatisch generierte Beschreibung"/>
          <p:cNvPicPr/>
          <p:nvPr/>
        </p:nvPicPr>
        <p:blipFill>
          <a:blip r:embed="rId5"/>
          <a:stretch/>
        </p:blipFill>
        <p:spPr>
          <a:xfrm>
            <a:off x="1942560" y="2152080"/>
            <a:ext cx="2388600" cy="1202760"/>
          </a:xfrm>
          <a:prstGeom prst="rect">
            <a:avLst/>
          </a:prstGeom>
          <a:noFill/>
          <a:ln w="0">
            <a:noFill/>
          </a:ln>
        </p:spPr>
      </p:pic>
      <p:pic>
        <p:nvPicPr>
          <p:cNvPr id="92" name="Grafik 9" descr="Ein Bild, das Text, Schrift, Logo, Grafiken enthält.&#10;&#10;Automatisch generierte Beschreibung"/>
          <p:cNvPicPr/>
          <p:nvPr/>
        </p:nvPicPr>
        <p:blipFill>
          <a:blip r:embed="rId6"/>
          <a:stretch/>
        </p:blipFill>
        <p:spPr>
          <a:xfrm>
            <a:off x="6674400" y="1862280"/>
            <a:ext cx="4265640" cy="1129320"/>
          </a:xfrm>
          <a:prstGeom prst="rect">
            <a:avLst/>
          </a:prstGeom>
          <a:noFill/>
          <a:ln w="0">
            <a:noFill/>
          </a:ln>
        </p:spPr>
      </p:pic>
      <p:pic>
        <p:nvPicPr>
          <p:cNvPr id="93" name="Grafik 11"/>
          <p:cNvPicPr/>
          <p:nvPr/>
        </p:nvPicPr>
        <p:blipFill>
          <a:blip r:embed="rId7"/>
          <a:stretch/>
        </p:blipFill>
        <p:spPr>
          <a:xfrm>
            <a:off x="1743480" y="4876200"/>
            <a:ext cx="4260240" cy="1039680"/>
          </a:xfrm>
          <a:prstGeom prst="rect">
            <a:avLst/>
          </a:prstGeom>
          <a:noFill/>
          <a:ln w="0">
            <a:noFill/>
          </a:ln>
        </p:spPr>
      </p:pic>
      <p:pic>
        <p:nvPicPr>
          <p:cNvPr id="94" name="Grafik 8"/>
          <p:cNvPicPr/>
          <p:nvPr/>
        </p:nvPicPr>
        <p:blipFill>
          <a:blip r:embed="rId8"/>
          <a:stretch/>
        </p:blipFill>
        <p:spPr>
          <a:xfrm>
            <a:off x="8177760" y="2958480"/>
            <a:ext cx="2876760" cy="1039320"/>
          </a:xfrm>
          <a:prstGeom prst="rect">
            <a:avLst/>
          </a:prstGeom>
          <a:noFill/>
          <a:ln w="0">
            <a:noFill/>
          </a:ln>
        </p:spPr>
      </p:pic>
      <p:pic>
        <p:nvPicPr>
          <p:cNvPr id="95" name="Grafik 12"/>
          <p:cNvPicPr/>
          <p:nvPr/>
        </p:nvPicPr>
        <p:blipFill>
          <a:blip r:embed="rId9"/>
          <a:stretch/>
        </p:blipFill>
        <p:spPr>
          <a:xfrm>
            <a:off x="634680" y="3750480"/>
            <a:ext cx="4471200" cy="797040"/>
          </a:xfrm>
          <a:prstGeom prst="rect">
            <a:avLst/>
          </a:prstGeom>
          <a:noFill/>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1402320" y="660960"/>
            <a:ext cx="9387360" cy="922320"/>
          </a:xfrm>
          <a:prstGeom prst="rect">
            <a:avLst/>
          </a:prstGeom>
          <a:noFill/>
          <a:ln w="0">
            <a:noFill/>
          </a:ln>
        </p:spPr>
        <p:txBody>
          <a:bodyPr lIns="0" tIns="0" rIns="0" bIns="0" anchor="t">
            <a:noAutofit/>
          </a:bodyPr>
          <a:lstStyle/>
          <a:p>
            <a:pPr indent="0" defTabSz="914400">
              <a:lnSpc>
                <a:spcPct val="90000"/>
              </a:lnSpc>
              <a:buNone/>
            </a:pPr>
            <a:r>
              <a:rPr lang="de-DE" sz="4400" b="0" u="none" strike="noStrike" dirty="0">
                <a:solidFill>
                  <a:schemeClr val="accent1"/>
                </a:solidFill>
                <a:effectLst/>
                <a:uFillTx/>
                <a:latin typeface="Transforma Mix Medium"/>
              </a:rPr>
              <a:t>Formate</a:t>
            </a:r>
            <a:endParaRPr lang="de-DE" sz="4400" b="0" u="none" strike="noStrike" dirty="0">
              <a:solidFill>
                <a:schemeClr val="dk1"/>
              </a:solidFill>
              <a:effectLst/>
              <a:uFillTx/>
              <a:latin typeface="Open Sans"/>
            </a:endParaRPr>
          </a:p>
        </p:txBody>
      </p:sp>
      <p:pic>
        <p:nvPicPr>
          <p:cNvPr id="98" name="Grafik 4" descr="Dokument mit einfarbiger Füllung"/>
          <p:cNvPicPr/>
          <p:nvPr/>
        </p:nvPicPr>
        <p:blipFill>
          <a:blip r:embed="rId3">
            <a:extLst>
              <a:ext uri="{96DAC541-7B7A-43D3-8B79-37D633B846F1}">
                <asvg:svgBlip xmlns:asvg="http://schemas.microsoft.com/office/drawing/2016/SVG/main" r:embed="rId4"/>
              </a:ext>
            </a:extLst>
          </a:blip>
          <a:stretch/>
        </p:blipFill>
        <p:spPr>
          <a:xfrm>
            <a:off x="7805520" y="2090160"/>
            <a:ext cx="1756440" cy="1756440"/>
          </a:xfrm>
          <a:prstGeom prst="rect">
            <a:avLst/>
          </a:prstGeom>
          <a:noFill/>
          <a:ln w="0">
            <a:noFill/>
          </a:ln>
        </p:spPr>
      </p:pic>
      <p:pic>
        <p:nvPicPr>
          <p:cNvPr id="99" name="Grafik 6" descr="Bücher im Regal mit einfarbiger Füllung"/>
          <p:cNvPicPr/>
          <p:nvPr/>
        </p:nvPicPr>
        <p:blipFill>
          <a:blip r:embed="rId5">
            <a:extLst>
              <a:ext uri="{96DAC541-7B7A-43D3-8B79-37D633B846F1}">
                <asvg:svgBlip xmlns:asvg="http://schemas.microsoft.com/office/drawing/2016/SVG/main" r:embed="rId6"/>
              </a:ext>
            </a:extLst>
          </a:blip>
          <a:stretch/>
        </p:blipFill>
        <p:spPr>
          <a:xfrm>
            <a:off x="5196600" y="2090160"/>
            <a:ext cx="1756440" cy="1756440"/>
          </a:xfrm>
          <a:prstGeom prst="rect">
            <a:avLst/>
          </a:prstGeom>
          <a:noFill/>
          <a:ln w="0">
            <a:noFill/>
          </a:ln>
        </p:spPr>
      </p:pic>
      <p:pic>
        <p:nvPicPr>
          <p:cNvPr id="100" name="Grafik 8" descr="Internet mit einfarbiger Füllung"/>
          <p:cNvPicPr/>
          <p:nvPr/>
        </p:nvPicPr>
        <p:blipFill>
          <a:blip r:embed="rId7">
            <a:extLst>
              <a:ext uri="{96DAC541-7B7A-43D3-8B79-37D633B846F1}">
                <asvg:svgBlip xmlns:asvg="http://schemas.microsoft.com/office/drawing/2016/SVG/main" r:embed="rId8"/>
              </a:ext>
            </a:extLst>
          </a:blip>
          <a:stretch/>
        </p:blipFill>
        <p:spPr>
          <a:xfrm>
            <a:off x="7805520" y="4034880"/>
            <a:ext cx="1756440" cy="1756440"/>
          </a:xfrm>
          <a:prstGeom prst="rect">
            <a:avLst/>
          </a:prstGeom>
          <a:noFill/>
          <a:ln w="0">
            <a:noFill/>
          </a:ln>
        </p:spPr>
      </p:pic>
      <p:pic>
        <p:nvPicPr>
          <p:cNvPr id="101" name="Grafik 10" descr="Besprechung mit einfarbiger Füllung"/>
          <p:cNvPicPr/>
          <p:nvPr/>
        </p:nvPicPr>
        <p:blipFill>
          <a:blip r:embed="rId9">
            <a:extLst>
              <a:ext uri="{96DAC541-7B7A-43D3-8B79-37D633B846F1}">
                <asvg:svgBlip xmlns:asvg="http://schemas.microsoft.com/office/drawing/2016/SVG/main" r:embed="rId10"/>
              </a:ext>
            </a:extLst>
          </a:blip>
          <a:stretch/>
        </p:blipFill>
        <p:spPr>
          <a:xfrm>
            <a:off x="2607120" y="4038840"/>
            <a:ext cx="1756440" cy="1756440"/>
          </a:xfrm>
          <a:prstGeom prst="rect">
            <a:avLst/>
          </a:prstGeom>
          <a:noFill/>
          <a:ln w="0">
            <a:noFill/>
          </a:ln>
        </p:spPr>
      </p:pic>
      <p:pic>
        <p:nvPicPr>
          <p:cNvPr id="102" name="Grafik 12" descr="Videokamera mit einfarbiger Füllung"/>
          <p:cNvPicPr/>
          <p:nvPr/>
        </p:nvPicPr>
        <p:blipFill>
          <a:blip r:embed="rId11">
            <a:extLst>
              <a:ext uri="{96DAC541-7B7A-43D3-8B79-37D633B846F1}">
                <asvg:svgBlip xmlns:asvg="http://schemas.microsoft.com/office/drawing/2016/SVG/main" r:embed="rId12"/>
              </a:ext>
            </a:extLst>
          </a:blip>
          <a:stretch/>
        </p:blipFill>
        <p:spPr>
          <a:xfrm>
            <a:off x="2532240" y="1922760"/>
            <a:ext cx="1756440" cy="1756440"/>
          </a:xfrm>
          <a:prstGeom prst="rect">
            <a:avLst/>
          </a:prstGeom>
          <a:noFill/>
          <a:ln w="0">
            <a:noFill/>
          </a:ln>
        </p:spPr>
      </p:pic>
      <p:pic>
        <p:nvPicPr>
          <p:cNvPr id="103" name="Grafik 14" descr="Ohr mit einfarbiger Füllung"/>
          <p:cNvPicPr/>
          <p:nvPr/>
        </p:nvPicPr>
        <p:blipFill>
          <a:blip r:embed="rId13">
            <a:extLst>
              <a:ext uri="{96DAC541-7B7A-43D3-8B79-37D633B846F1}">
                <asvg:svgBlip xmlns:asvg="http://schemas.microsoft.com/office/drawing/2016/SVG/main" r:embed="rId14"/>
              </a:ext>
            </a:extLst>
          </a:blip>
          <a:stretch/>
        </p:blipFill>
        <p:spPr>
          <a:xfrm>
            <a:off x="5494320" y="4392000"/>
            <a:ext cx="1343880" cy="1343880"/>
          </a:xfrm>
          <a:prstGeom prst="rect">
            <a:avLst/>
          </a:prstGeom>
          <a:noFill/>
          <a:ln w="0">
            <a:noFill/>
          </a:ln>
        </p:spPr>
      </p:pic>
      <p:pic>
        <p:nvPicPr>
          <p:cNvPr id="2" name="Grafik 4" descr="Ein Bild, das Text, Schrift, Logo, Grafiken enthält.&#10;&#10;Automatisch generierte Beschreibung">
            <a:extLst>
              <a:ext uri="{FF2B5EF4-FFF2-40B4-BE49-F238E27FC236}">
                <a16:creationId xmlns:a16="http://schemas.microsoft.com/office/drawing/2014/main" id="{CCD43409-D004-18FD-C217-AF1E7E8F9340}"/>
              </a:ext>
            </a:extLst>
          </p:cNvPr>
          <p:cNvPicPr/>
          <p:nvPr/>
        </p:nvPicPr>
        <p:blipFill>
          <a:blip r:embed="rId15"/>
          <a:stretch/>
        </p:blipFill>
        <p:spPr>
          <a:xfrm>
            <a:off x="10139040" y="303120"/>
            <a:ext cx="1602360" cy="476280"/>
          </a:xfrm>
          <a:prstGeom prst="rect">
            <a:avLst/>
          </a:prstGeom>
          <a:noFill/>
          <a:ln w="0">
            <a:noFill/>
          </a:ln>
        </p:spPr>
      </p:pic>
    </p:spTree>
  </p:cSld>
  <p:clrMapOvr>
    <a:masterClrMapping/>
  </p:clrMapOvr>
</p:sld>
</file>

<file path=ppt/theme/theme1.xml><?xml version="1.0" encoding="utf-8"?>
<a:theme xmlns:a="http://schemas.openxmlformats.org/drawingml/2006/main" name="1_Office">
  <a:themeElements>
    <a:clrScheme name="CoWoerk">
      <a:dk1>
        <a:srgbClr val="000000"/>
      </a:dk1>
      <a:lt1>
        <a:srgbClr val="FFFFFF"/>
      </a:lt1>
      <a:dk2>
        <a:srgbClr val="000000"/>
      </a:dk2>
      <a:lt2>
        <a:srgbClr val="FEFFFF"/>
      </a:lt2>
      <a:accent1>
        <a:srgbClr val="0054FF"/>
      </a:accent1>
      <a:accent2>
        <a:srgbClr val="0000F9"/>
      </a:accent2>
      <a:accent3>
        <a:srgbClr val="000088"/>
      </a:accent3>
      <a:accent4>
        <a:srgbClr val="FF2F49"/>
      </a:accent4>
      <a:accent5>
        <a:srgbClr val="D20000"/>
      </a:accent5>
      <a:accent6>
        <a:srgbClr val="960000"/>
      </a:accent6>
      <a:hlink>
        <a:srgbClr val="000000"/>
      </a:hlink>
      <a:folHlink>
        <a:srgbClr val="5F5F5F"/>
      </a:folHlink>
    </a:clrScheme>
    <a:fontScheme name="Co-Woerk">
      <a:majorFont>
        <a:latin typeface="Transforma Mix Medium"/>
        <a:ea typeface=""/>
        <a:cs typeface=""/>
      </a:majorFont>
      <a:minorFont>
        <a:latin typeface="Open Sans"/>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1267</Words>
  <Application>Microsoft Office PowerPoint</Application>
  <PresentationFormat>Breitbild</PresentationFormat>
  <Paragraphs>231</Paragraphs>
  <Slides>41</Slides>
  <Notes>41</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41</vt:i4>
      </vt:variant>
    </vt:vector>
  </HeadingPairs>
  <TitlesOfParts>
    <vt:vector size="53" baseType="lpstr">
      <vt:lpstr>Aller</vt:lpstr>
      <vt:lpstr>Aptos</vt:lpstr>
      <vt:lpstr>Arial</vt:lpstr>
      <vt:lpstr>Calibri</vt:lpstr>
      <vt:lpstr>Open Sans</vt:lpstr>
      <vt:lpstr>Open Sans Light</vt:lpstr>
      <vt:lpstr>OpenSymbol</vt:lpstr>
      <vt:lpstr>Segoe UI</vt:lpstr>
      <vt:lpstr>Symbol</vt:lpstr>
      <vt:lpstr>Transforma Mix Medium</vt:lpstr>
      <vt:lpstr>Wingdings</vt:lpstr>
      <vt:lpstr>1_Office</vt:lpstr>
      <vt:lpstr>How To for Beginners – </vt:lpstr>
      <vt:lpstr>Gliederung</vt:lpstr>
      <vt:lpstr>PowerPoint-Präsentation</vt:lpstr>
      <vt:lpstr>Warm-up</vt:lpstr>
      <vt:lpstr>Was sind Open Educational Resources?</vt:lpstr>
      <vt:lpstr>Warum überhaupt OER?</vt:lpstr>
      <vt:lpstr>PowerPoint-Präsentation</vt:lpstr>
      <vt:lpstr>PowerPoint-Präsentation</vt:lpstr>
      <vt:lpstr>Formate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Praxiseinblicke  am Beispiel des Fachgebiets Linguistik</vt:lpstr>
      <vt:lpstr>Praxiseinblicke  am Beispiel des Fachgebiets Linguistik</vt:lpstr>
      <vt:lpstr>Materialsichtung</vt:lpstr>
      <vt:lpstr>Materialsichtung</vt:lpstr>
      <vt:lpstr>Blitzlicht</vt:lpstr>
      <vt:lpstr>CC-Lizenzen und     TULLU-Regel</vt:lpstr>
      <vt:lpstr>PowerPoint-Präsentation</vt:lpstr>
      <vt:lpstr>PowerPoint-Präsentation</vt:lpstr>
      <vt:lpstr>PowerPoint-Präsentation</vt:lpstr>
      <vt:lpstr>PowerPoint-Präsentation</vt:lpstr>
      <vt:lpstr>PowerPoint-Präsentation</vt:lpstr>
      <vt:lpstr>Wenn Sie (fremde) OER verwenden:</vt:lpstr>
      <vt:lpstr>Was wollen wir vermitteln? </vt:lpstr>
      <vt:lpstr>Vertiefung: OER-Selbstlernkurs in Moodle für WHKs</vt:lpstr>
      <vt:lpstr>Open Educational Badges</vt:lpstr>
      <vt:lpstr>Badge für die heutige Sitzung</vt:lpstr>
      <vt:lpstr>Badge für die heutige Sitzung</vt:lpstr>
      <vt:lpstr>PowerPoint-Präsentation</vt:lpstr>
      <vt:lpstr>PowerPoint-Präsentation</vt:lpstr>
      <vt:lpstr>PowerPoint-Präsentation</vt:lpstr>
      <vt:lpstr>PowerPoint-Präsentation</vt:lpstr>
      <vt:lpstr>PowerPoint-Präsentation</vt:lpstr>
      <vt:lpstr>Ihre nächsten Schritte:</vt:lpstr>
      <vt:lpstr>PowerPoint-Präsentation</vt:lpstr>
      <vt:lpstr>Vielen Dank und:  Badge nicht vergessen!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for Beginners –</dc:title>
  <dc:subject/>
  <dc:creator>Christin Barbarino</dc:creator>
  <dc:description/>
  <cp:lastModifiedBy>Gruner, Heike</cp:lastModifiedBy>
  <cp:revision>57</cp:revision>
  <cp:lastPrinted>2025-10-16T13:48:37Z</cp:lastPrinted>
  <dcterms:created xsi:type="dcterms:W3CDTF">2025-09-19T08:07:21Z</dcterms:created>
  <dcterms:modified xsi:type="dcterms:W3CDTF">2025-10-21T08:03:33Z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25</vt:i4>
  </property>
  <property fmtid="{D5CDD505-2E9C-101B-9397-08002B2CF9AE}" pid="3" name="PresentationFormat">
    <vt:lpwstr>Breitbild</vt:lpwstr>
  </property>
  <property fmtid="{D5CDD505-2E9C-101B-9397-08002B2CF9AE}" pid="4" name="Slides">
    <vt:i4>38</vt:i4>
  </property>
</Properties>
</file>