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6"/>
  </p:notesMasterIdLst>
  <p:sldIdLst>
    <p:sldId id="259" r:id="rId5"/>
  </p:sldIdLst>
  <p:sldSz cx="12192000" cy="6858000"/>
  <p:notesSz cx="6858000" cy="9144000"/>
  <p:embeddedFontLst>
    <p:embeddedFont>
      <p:font typeface="Open Sans" panose="020B0606030504020204" pitchFamily="34" charset="0"/>
      <p:regular r:id="rId7"/>
      <p:bold r:id="rId8"/>
      <p:italic r:id="rId9"/>
      <p:boldItalic r:id="rId10"/>
    </p:embeddedFont>
    <p:embeddedFont>
      <p:font typeface="Transforma Mix Medium" panose="020B0604020202020204" charset="0"/>
      <p:regular r:id="rId11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73" d="100"/>
          <a:sy n="73" d="100"/>
        </p:scale>
        <p:origin x="381" y="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42279D-60CD-4E02-8D06-B12FDABA998D}" type="datetimeFigureOut">
              <a:rPr lang="de-DE" smtClean="0"/>
              <a:t>07.10.2025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4DA5AD-3E4B-4D75-BF4A-EDDB95483B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271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4DA5AD-3E4B-4D75-BF4A-EDDB95483B7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4212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9C8F9C-74F0-9481-263E-DD98AD8DCE9C}"/>
              </a:ext>
            </a:extLst>
          </p:cNvPr>
          <p:cNvSpPr/>
          <p:nvPr userDrawn="1"/>
        </p:nvSpPr>
        <p:spPr>
          <a:xfrm>
            <a:off x="1" y="0"/>
            <a:ext cx="12192000" cy="5545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8ED12E-BCE9-AF01-39D8-8D271DED7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5812621"/>
            <a:ext cx="10717162" cy="8487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B1FC14F-6C91-77CC-A4B8-F086AF05D99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6432" y="589935"/>
            <a:ext cx="8275567" cy="3858957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6A6365EC-4DF6-2176-3FA8-6C74D67CD80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3094" y="322554"/>
            <a:ext cx="2063135" cy="613101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3B45EB4-B917-E546-72DC-AFC1D95F46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606" y="3178246"/>
            <a:ext cx="9144000" cy="1793839"/>
          </a:xfrm>
        </p:spPr>
        <p:txBody>
          <a:bodyPr wrap="square" lIns="0" tIns="0" rIns="0" bIns="0"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15" name="Untertitel 2">
            <a:extLst>
              <a:ext uri="{FF2B5EF4-FFF2-40B4-BE49-F238E27FC236}">
                <a16:creationId xmlns:a16="http://schemas.microsoft.com/office/drawing/2014/main" id="{379496CD-1787-A411-F2BA-1263F40B1B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06" y="2661722"/>
            <a:ext cx="5329084" cy="402102"/>
          </a:xfrm>
          <a:ln>
            <a:noFill/>
          </a:ln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08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99C8F9C-74F0-9481-263E-DD98AD8DCE9C}"/>
              </a:ext>
            </a:extLst>
          </p:cNvPr>
          <p:cNvSpPr/>
          <p:nvPr userDrawn="1"/>
        </p:nvSpPr>
        <p:spPr>
          <a:xfrm>
            <a:off x="1" y="0"/>
            <a:ext cx="12192000" cy="5545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8EAB00-FFDF-2C5C-B53C-4EA92A2BE2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606" y="3178246"/>
            <a:ext cx="9144000" cy="1793839"/>
          </a:xfrm>
        </p:spPr>
        <p:txBody>
          <a:bodyPr wrap="square" lIns="0" tIns="0" rIns="0" bIns="0"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688ED12E-BCE9-AF01-39D8-8D271DED7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5812621"/>
            <a:ext cx="10717162" cy="8487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7CED37F-0168-8916-1BB2-84094744CB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16432" y="589935"/>
            <a:ext cx="8275567" cy="385895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D78B0138-BB6C-B494-DACE-5848D4F3F2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783094" y="322554"/>
            <a:ext cx="2063135" cy="613101"/>
          </a:xfrm>
          <a:prstGeom prst="rect">
            <a:avLst/>
          </a:prstGeom>
        </p:spPr>
      </p:pic>
      <p:sp>
        <p:nvSpPr>
          <p:cNvPr id="7" name="Untertitel 2">
            <a:extLst>
              <a:ext uri="{FF2B5EF4-FFF2-40B4-BE49-F238E27FC236}">
                <a16:creationId xmlns:a16="http://schemas.microsoft.com/office/drawing/2014/main" id="{B9B8D379-6202-EF26-9553-DA4C9D548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606" y="2661722"/>
            <a:ext cx="5329084" cy="402102"/>
          </a:xfrm>
          <a:ln>
            <a:noFill/>
          </a:ln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930587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7A4A415-FBB7-A33A-16DF-10734542CE23}"/>
              </a:ext>
            </a:extLst>
          </p:cNvPr>
          <p:cNvSpPr/>
          <p:nvPr userDrawn="1"/>
        </p:nvSpPr>
        <p:spPr>
          <a:xfrm>
            <a:off x="1" y="0"/>
            <a:ext cx="60198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B9AFD9-1FBB-9D29-E6E1-5891E4CEA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0"/>
            <a:ext cx="6172198" cy="68580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95DE7268-0001-37D4-FDE9-D21C0418FA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0" y="876974"/>
            <a:ext cx="5319251" cy="2157476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" name="Untertitel 2">
            <a:extLst>
              <a:ext uri="{FF2B5EF4-FFF2-40B4-BE49-F238E27FC236}">
                <a16:creationId xmlns:a16="http://schemas.microsoft.com/office/drawing/2014/main" id="{6C7BE12E-E6EE-76AA-FBDE-EF03CC2CB1C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5664" y="433873"/>
            <a:ext cx="5329084" cy="402102"/>
          </a:xfrm>
          <a:ln>
            <a:noFill/>
          </a:ln>
        </p:spPr>
        <p:txBody>
          <a:bodyPr lIns="36000" tIns="0" rIns="0" bIns="0" anchor="b" anchorCtr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bearbeiten-</a:t>
            </a:r>
          </a:p>
        </p:txBody>
      </p:sp>
    </p:spTree>
    <p:extLst>
      <p:ext uri="{BB962C8B-B14F-4D97-AF65-F5344CB8AC3E}">
        <p14:creationId xmlns:p14="http://schemas.microsoft.com/office/powerpoint/2010/main" val="16247714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17A4A415-FBB7-A33A-16DF-10734542CE23}"/>
              </a:ext>
            </a:extLst>
          </p:cNvPr>
          <p:cNvSpPr/>
          <p:nvPr userDrawn="1"/>
        </p:nvSpPr>
        <p:spPr>
          <a:xfrm>
            <a:off x="1" y="0"/>
            <a:ext cx="60198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51E3358-509E-CFC2-11E7-EE88FA75B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660" y="876974"/>
            <a:ext cx="5319251" cy="2157476"/>
          </a:xfrm>
        </p:spPr>
        <p:txBody>
          <a:bodyPr lIns="0" tIns="0" rIns="0" bIns="0" anchor="t" anchorCtr="0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B9AFD9-1FBB-9D29-E6E1-5891E4CEA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1" y="0"/>
            <a:ext cx="6172198" cy="6858000"/>
          </a:xfr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pPr lvl="0"/>
            <a:endParaRPr lang="de-DE"/>
          </a:p>
        </p:txBody>
      </p:sp>
      <p:sp>
        <p:nvSpPr>
          <p:cNvPr id="6" name="Untertitel 2">
            <a:extLst>
              <a:ext uri="{FF2B5EF4-FFF2-40B4-BE49-F238E27FC236}">
                <a16:creationId xmlns:a16="http://schemas.microsoft.com/office/drawing/2014/main" id="{3F1BAD7F-1475-0CB6-1B7E-739CA52923E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5664" y="433873"/>
            <a:ext cx="5329084" cy="402102"/>
          </a:xfrm>
          <a:ln>
            <a:noFill/>
          </a:ln>
        </p:spPr>
        <p:txBody>
          <a:bodyPr lIns="36000" tIns="0" rIns="0" bIns="0" anchor="b" anchorCtr="0"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bearbeiten-</a:t>
            </a:r>
          </a:p>
        </p:txBody>
      </p:sp>
    </p:spTree>
    <p:extLst>
      <p:ext uri="{BB962C8B-B14F-4D97-AF65-F5344CB8AC3E}">
        <p14:creationId xmlns:p14="http://schemas.microsoft.com/office/powerpoint/2010/main" val="3024980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C0024-7FF6-FC10-2B4B-0D1398E3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30" y="390884"/>
            <a:ext cx="9387625" cy="922762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89E4B0-24B0-5188-9A8D-43EC0EA58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1468438"/>
            <a:ext cx="9388475" cy="46101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409233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FC0024-7FF6-FC10-2B4B-0D1398E31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530" y="390884"/>
            <a:ext cx="9387625" cy="922762"/>
          </a:xfrm>
        </p:spPr>
        <p:txBody>
          <a:bodyPr lIns="0" tIns="0" rIns="0" bIns="0" anchor="t" anchorCtr="0"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489E4B0-24B0-5188-9A8D-43EC0EA583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71463" y="1468438"/>
            <a:ext cx="9388475" cy="4610100"/>
          </a:xfrm>
        </p:spPr>
        <p:txBody>
          <a:bodyPr lIns="0" tIns="0" rIns="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574799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B30DC01-2036-D2C0-A694-A56479847230}"/>
              </a:ext>
            </a:extLst>
          </p:cNvPr>
          <p:cNvSpPr/>
          <p:nvPr userDrawn="1"/>
        </p:nvSpPr>
        <p:spPr>
          <a:xfrm>
            <a:off x="1" y="0"/>
            <a:ext cx="12192000" cy="55452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E9F26F-0251-14CD-E816-AE5BFE1BE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5812621"/>
            <a:ext cx="10717162" cy="848736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B9D81CA6-D48C-09D5-D75C-3F428B7364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564" y="1574204"/>
            <a:ext cx="2045637" cy="613101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2EC824B-7EE4-0DD8-3BAB-1FBCAC235F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606" y="3178246"/>
            <a:ext cx="9144000" cy="1793839"/>
          </a:xfrm>
        </p:spPr>
        <p:txBody>
          <a:bodyPr wrap="square" lIns="0" tIns="0" rIns="0" bIns="0"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Dank!</a:t>
            </a:r>
          </a:p>
        </p:txBody>
      </p:sp>
    </p:spTree>
    <p:extLst>
      <p:ext uri="{BB962C8B-B14F-4D97-AF65-F5344CB8AC3E}">
        <p14:creationId xmlns:p14="http://schemas.microsoft.com/office/powerpoint/2010/main" val="4316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4B30DC01-2036-D2C0-A694-A56479847230}"/>
              </a:ext>
            </a:extLst>
          </p:cNvPr>
          <p:cNvSpPr/>
          <p:nvPr userDrawn="1"/>
        </p:nvSpPr>
        <p:spPr>
          <a:xfrm>
            <a:off x="1" y="0"/>
            <a:ext cx="12192000" cy="554524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AE9F26F-0251-14CD-E816-AE5BFE1BED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96" y="5812621"/>
            <a:ext cx="10717162" cy="848736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F2EC824B-7EE4-0DD8-3BAB-1FBCAC235F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50606" y="3178246"/>
            <a:ext cx="9144000" cy="1793839"/>
          </a:xfrm>
        </p:spPr>
        <p:txBody>
          <a:bodyPr wrap="square" lIns="0" tIns="0" rIns="0" bIns="0" anchor="t" anchorCtr="0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de-DE"/>
              <a:t>Vielen Dank!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AF77854-B35C-649D-F8C2-94C0F89146C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7564" y="1574204"/>
            <a:ext cx="2045637" cy="61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04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5E60A78-2B68-2770-40DB-B56AC4BF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712F4E1-B431-F2E9-5395-F61BE4ECF2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34757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59" r:id="rId3"/>
    <p:sldLayoutId id="2147483661" r:id="rId4"/>
    <p:sldLayoutId id="2147483654" r:id="rId5"/>
    <p:sldLayoutId id="2147483660" r:id="rId6"/>
    <p:sldLayoutId id="2147483655" r:id="rId7"/>
    <p:sldLayoutId id="2147483662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creativecommons.org/publicdomain/zero/1.0/" TargetMode="External"/><Relationship Id="rId5" Type="http://schemas.openxmlformats.org/officeDocument/2006/relationships/hyperlink" Target="https://www.co-woerk.de/" TargetMode="External"/><Relationship Id="rId4" Type="http://schemas.openxmlformats.org/officeDocument/2006/relationships/hyperlink" Target="https://www.co-woerk.de/teilnahm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12B2462-09DE-466A-BE7C-1EA2D7CBD4C5}"/>
              </a:ext>
            </a:extLst>
          </p:cNvPr>
          <p:cNvSpPr txBox="1">
            <a:spLocks/>
          </p:cNvSpPr>
          <p:nvPr/>
        </p:nvSpPr>
        <p:spPr>
          <a:xfrm>
            <a:off x="658838" y="2650793"/>
            <a:ext cx="5319251" cy="2157476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Code </a:t>
            </a:r>
            <a:r>
              <a:rPr lang="de-DE" dirty="0" err="1"/>
              <a:t>of</a:t>
            </a:r>
            <a:r>
              <a:rPr lang="de-DE" dirty="0"/>
              <a:t> Conduct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4978DF8-4D85-475A-86D3-630B56058CF8}"/>
              </a:ext>
            </a:extLst>
          </p:cNvPr>
          <p:cNvSpPr txBox="1"/>
          <p:nvPr/>
        </p:nvSpPr>
        <p:spPr>
          <a:xfrm>
            <a:off x="4908818" y="726359"/>
            <a:ext cx="677690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Bei Wortmeldungen nutze ich die Funktion Hand heben.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Wenn ich nicht spreche, ist mein Mikro aus.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Mein Bild ist eingeschaltet.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/>
                <a:ea typeface="+mn-ea"/>
                <a:cs typeface="+mn-cs"/>
              </a:rPr>
              <a:t>Ich kommuniziere und diskutiere in der Community mit Anderen wertschätzend.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de-DE" sz="2000" dirty="0">
                <a:solidFill>
                  <a:schemeClr val="bg1"/>
                </a:solidFill>
              </a:rPr>
              <a:t>Die Community ist ein Safe Space, „sensible“ Erfahrungen bleiben in der Gruppe.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2000" dirty="0">
                <a:solidFill>
                  <a:schemeClr val="bg1"/>
                </a:solidFill>
                <a:latin typeface="Open Sans"/>
              </a:rPr>
              <a:t>Ich bin mir bewusst, dass eine regelmäßige Teilnahme an den Treffen für den Austausch und vertrauensvollen Umgang förderlich ist. </a:t>
            </a: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E3AF44EE-3A1F-FB1C-023F-79680FD4E7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4140" y="5692655"/>
            <a:ext cx="1889591" cy="929307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2F7D2F1-D7CD-E58F-38DE-B304157E33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7452" y="4961550"/>
            <a:ext cx="6023675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Code of Conduct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by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Co-WOERK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is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kumimoji="0" lang="de-DE" altLang="de-DE" sz="1600" b="0" i="0" u="none" strike="noStrike" cap="none" normalizeH="0" baseline="0" dirty="0" err="1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marked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 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CC0 1.0</a:t>
            </a:r>
            <a:r>
              <a:rPr kumimoji="0" lang="de-DE" altLang="de-DE" sz="1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 </a:t>
            </a:r>
            <a:r>
              <a:rPr kumimoji="0" lang="de-DE" altLang="de-DE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   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kumimoji="0" lang="de-DE" altLang="de-DE" sz="1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</a:t>
            </a:r>
            <a:r>
              <a:rPr kumimoji="0" lang="de-DE" altLang="de-DE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24357875-C6CD-0183-FFCF-84F4F03F06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782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7E134F40-2144-5E0D-2879-6B56AA9A67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13861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10" name="Grafik 9" descr="Ein Bild, das Billardkugel, Symbol, Screenshot enthält.&#10;&#10;KI-generierte Inhalte können fehlerhaft sein.">
            <a:extLst>
              <a:ext uri="{FF2B5EF4-FFF2-40B4-BE49-F238E27FC236}">
                <a16:creationId xmlns:a16="http://schemas.microsoft.com/office/drawing/2014/main" id="{6EE89920-1A16-39C1-DEC3-17355F00BA8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2589" y="5052136"/>
            <a:ext cx="743133" cy="2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866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CoWoerk">
      <a:dk1>
        <a:srgbClr val="000000"/>
      </a:dk1>
      <a:lt1>
        <a:srgbClr val="FFFFFF"/>
      </a:lt1>
      <a:dk2>
        <a:srgbClr val="000000"/>
      </a:dk2>
      <a:lt2>
        <a:srgbClr val="FEFFFF"/>
      </a:lt2>
      <a:accent1>
        <a:srgbClr val="0054FF"/>
      </a:accent1>
      <a:accent2>
        <a:srgbClr val="0000F9"/>
      </a:accent2>
      <a:accent3>
        <a:srgbClr val="000088"/>
      </a:accent3>
      <a:accent4>
        <a:srgbClr val="FF2F49"/>
      </a:accent4>
      <a:accent5>
        <a:srgbClr val="D20000"/>
      </a:accent5>
      <a:accent6>
        <a:srgbClr val="960000"/>
      </a:accent6>
      <a:hlink>
        <a:srgbClr val="000000"/>
      </a:hlink>
      <a:folHlink>
        <a:srgbClr val="5F5F5F"/>
      </a:folHlink>
    </a:clrScheme>
    <a:fontScheme name="Co-Woerk">
      <a:majorFont>
        <a:latin typeface="Transforma Mix Medium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1268a52-f8ac-4258-87b3-979bf9de7e2d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A18BC71744234C9F835DE36ACDC7A2" ma:contentTypeVersion="16" ma:contentTypeDescription="Ein neues Dokument erstellen." ma:contentTypeScope="" ma:versionID="fb76ac3a40fb720dfc09e1e85e1fbfd6">
  <xsd:schema xmlns:xsd="http://www.w3.org/2001/XMLSchema" xmlns:xs="http://www.w3.org/2001/XMLSchema" xmlns:p="http://schemas.microsoft.com/office/2006/metadata/properties" xmlns:ns3="61268a52-f8ac-4258-87b3-979bf9de7e2d" xmlns:ns4="a370c188-73f6-4cf4-ab68-3a260cf6a675" targetNamespace="http://schemas.microsoft.com/office/2006/metadata/properties" ma:root="true" ma:fieldsID="82cedcb048de3c73c9b0b6e866d334d3" ns3:_="" ns4:_="">
    <xsd:import namespace="61268a52-f8ac-4258-87b3-979bf9de7e2d"/>
    <xsd:import namespace="a370c188-73f6-4cf4-ab68-3a260cf6a67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268a52-f8ac-4258-87b3-979bf9de7e2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70c188-73f6-4cf4-ab68-3a260cf6a67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94FC8A-FF39-4BDF-8956-F8B371161EA1}">
  <ds:schemaRefs>
    <ds:schemaRef ds:uri="http://purl.org/dc/elements/1.1/"/>
    <ds:schemaRef ds:uri="http://www.w3.org/XML/1998/namespace"/>
    <ds:schemaRef ds:uri="http://schemas.openxmlformats.org/package/2006/metadata/core-properties"/>
    <ds:schemaRef ds:uri="http://purl.org/dc/terms/"/>
    <ds:schemaRef ds:uri="a370c188-73f6-4cf4-ab68-3a260cf6a675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61268a52-f8ac-4258-87b3-979bf9de7e2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5D1CAC-1681-4FF5-846B-675F6E994F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427854-8DBC-40F7-B32D-13D7CF20F834}">
  <ds:schemaRefs>
    <ds:schemaRef ds:uri="61268a52-f8ac-4258-87b3-979bf9de7e2d"/>
    <ds:schemaRef ds:uri="a370c188-73f6-4cf4-ab68-3a260cf6a67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Breitbild</PresentationFormat>
  <Paragraphs>9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Aptos</vt:lpstr>
      <vt:lpstr>Transforma Mix Medium</vt:lpstr>
      <vt:lpstr>Open Sans</vt:lpstr>
      <vt:lpstr>Arial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Sebastian Ewert</dc:creator>
  <cp:lastModifiedBy>Gruner, Heike</cp:lastModifiedBy>
  <cp:revision>6</cp:revision>
  <dcterms:created xsi:type="dcterms:W3CDTF">2024-07-12T13:54:09Z</dcterms:created>
  <dcterms:modified xsi:type="dcterms:W3CDTF">2025-10-07T12:04:37Z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0x0101006FA18BC71744234C9F835DE36ACDC7A2</vt:lpwstr>
  </property>
</Properties>
</file>